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4"/>
  </p:notesMasterIdLst>
  <p:handoutMasterIdLst>
    <p:handoutMasterId r:id="rId15"/>
  </p:handoutMasterIdLst>
  <p:sldIdLst>
    <p:sldId id="481" r:id="rId3"/>
    <p:sldId id="408" r:id="rId4"/>
    <p:sldId id="568" r:id="rId5"/>
    <p:sldId id="569" r:id="rId6"/>
    <p:sldId id="570" r:id="rId7"/>
    <p:sldId id="571" r:id="rId8"/>
    <p:sldId id="572" r:id="rId9"/>
    <p:sldId id="573" r:id="rId10"/>
    <p:sldId id="574" r:id="rId11"/>
    <p:sldId id="575" r:id="rId12"/>
    <p:sldId id="48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AB8F"/>
    <a:srgbClr val="ABB5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0" autoAdjust="0"/>
    <p:restoredTop sz="84229" autoAdjust="0"/>
  </p:normalViewPr>
  <p:slideViewPr>
    <p:cSldViewPr>
      <p:cViewPr>
        <p:scale>
          <a:sx n="100" d="100"/>
          <a:sy n="100" d="100"/>
        </p:scale>
        <p:origin x="-132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00F71-D2FF-43BF-8B6F-A78F996E5483}" type="datetimeFigureOut">
              <a:rPr lang="en-GB" smtClean="0"/>
              <a:t>01/06/2016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2A1-8FC6-442F-AE3E-494CB85BF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772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E9216-10D1-4DFB-84C3-E59FA7241D18}" type="datetimeFigureOut">
              <a:rPr lang="en-GB" smtClean="0"/>
              <a:t>01/06/2016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9E92C-584C-458F-94F1-1F9040CB80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4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0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6512" y="0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defTabSz="457200"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91007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59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0376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167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227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6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2910277" y="332656"/>
            <a:ext cx="6233723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83981" y="2132856"/>
            <a:ext cx="7842738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8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6512" y="0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defTabSz="457200"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91007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64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89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52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1365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3279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769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1220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41373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593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71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6669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406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92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1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0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1419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16045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3929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98941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379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247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99572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8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99572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B0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76872"/>
            <a:ext cx="6858000" cy="1554480"/>
          </a:xfrm>
        </p:spPr>
        <p:txBody>
          <a:bodyPr/>
          <a:lstStyle/>
          <a:p>
            <a:r>
              <a:rPr lang="en-GB" dirty="0" smtClean="0"/>
              <a:t>UN/LOCODE on Confluence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UN/LOCODE Secretariat</a:t>
            </a:r>
          </a:p>
          <a:p>
            <a:r>
              <a:rPr lang="en-US" dirty="0" smtClean="0"/>
              <a:t>June, </a:t>
            </a:r>
            <a:r>
              <a:rPr lang="en-US" dirty="0" smtClean="0"/>
              <a:t>2016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57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rgbClr val="0070C0"/>
                </a:solidFill>
              </a:rPr>
              <a:t>Q &amp; A</a:t>
            </a:r>
            <a:endParaRPr lang="en-GB" dirty="0"/>
          </a:p>
        </p:txBody>
      </p:sp>
      <p:pic>
        <p:nvPicPr>
          <p:cNvPr id="6146" name="Picture 2" descr="C:\Users\zhang\AppData\Local\Microsoft\Windows\Temporary Internet Files\Content.IE5\HI631P0D\Ask-question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3200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96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hang\AppData\Local\Microsoft\Windows\Temporary Internet Files\Content.IE5\WV8YD6A0\thank-you-394180_64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55651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6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In this presentation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6858000" cy="43924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UN/CEAFCT Confluence  </a:t>
            </a:r>
            <a:r>
              <a:rPr lang="en-GB" b="1" dirty="0" smtClean="0">
                <a:solidFill>
                  <a:srgbClr val="0070C0"/>
                </a:solidFill>
              </a:rPr>
              <a:t>Overview</a:t>
            </a:r>
          </a:p>
          <a:p>
            <a:pPr marL="457200" indent="-457200">
              <a:buFont typeface="+mj-lt"/>
              <a:buAutoNum type="arabicPeriod"/>
            </a:pPr>
            <a:endParaRPr lang="en-GB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UN/LOCODE </a:t>
            </a:r>
            <a:r>
              <a:rPr lang="en-GB" b="1" dirty="0" smtClean="0">
                <a:solidFill>
                  <a:srgbClr val="0070C0"/>
                </a:solidFill>
              </a:rPr>
              <a:t>Space Design</a:t>
            </a:r>
            <a:endParaRPr lang="en-GB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UN/LOCODE </a:t>
            </a:r>
            <a:r>
              <a:rPr lang="en-GB" b="1" dirty="0" smtClean="0">
                <a:solidFill>
                  <a:srgbClr val="0070C0"/>
                </a:solidFill>
              </a:rPr>
              <a:t>Space Access Control Policy</a:t>
            </a:r>
            <a:endParaRPr lang="en-GB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Q &amp; A</a:t>
            </a:r>
            <a:endParaRPr lang="en-GB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b="1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90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8330" y="506714"/>
            <a:ext cx="9144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1" dirty="0" smtClean="0">
                <a:solidFill>
                  <a:srgbClr val="0070C0"/>
                </a:solidFill>
              </a:rPr>
              <a:t>UN/CEFACT Confluence </a:t>
            </a:r>
            <a:r>
              <a:rPr lang="fr-CH" sz="3200" b="1" dirty="0" err="1" smtClean="0">
                <a:solidFill>
                  <a:srgbClr val="0070C0"/>
                </a:solidFill>
              </a:rPr>
              <a:t>Overview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916832"/>
            <a:ext cx="9144000" cy="38058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endParaRPr lang="en-GB" sz="2800" i="1" u="sng" dirty="0" smtClean="0">
              <a:solidFill>
                <a:srgbClr val="1F497D">
                  <a:lumMod val="75000"/>
                </a:srgbClr>
              </a:solidFill>
            </a:endParaRPr>
          </a:p>
          <a:p>
            <a:r>
              <a:rPr lang="en-GB" sz="2800" dirty="0" smtClean="0">
                <a:solidFill>
                  <a:srgbClr val="1F497D">
                    <a:lumMod val="75000"/>
                  </a:srgbClr>
                </a:solidFill>
              </a:rPr>
              <a:t>                                            </a:t>
            </a:r>
          </a:p>
          <a:p>
            <a:r>
              <a:rPr lang="en-GB" sz="2800" dirty="0" smtClean="0">
                <a:solidFill>
                  <a:srgbClr val="1F497D">
                    <a:lumMod val="75000"/>
                  </a:srgbClr>
                </a:solidFill>
              </a:rPr>
              <a:t>                                         </a:t>
            </a:r>
            <a:endParaRPr lang="en-GB" sz="20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" name="AutoShape 6" descr="data:image/jpeg;base64,/9j/4AAQSkZJRgABAQAAAQABAAD/2wCEAAkGBhISEBQTExQWFBUUFRcYGBgYGRUZGhgXGRcdGBcaGBUXGyYfGBojHBUVHzAgJSgpLCwsFh4xNTAsNSYrLCkBCQoKDgwOGg8PGSkkHyUqLCkqKiwpKSwpLCkpLCwpLCwqKSkpLC0sLCwpKSwpKS0sLCksKSksLCwsLCwsLCksLP/AABEIAGAAywMBIgACEQEDEQH/xAAcAAABBQEBAQAAAAAAAAAAAAAHAgMEBQYBAAj/xABGEAACAQIDBAcEBwMJCQAAAAABAgMAEQQhMQUGEkETIlFhcYGRBzKhsSNCUpLB0fAUYtIIFRYzNHKCwuEkQ1NUZJOi4uP/xAAaAQACAwEBAAAAAAAAAAAAAAAEBQECAwAG/8QALBEAAgIBBAEBBwQDAAAAAAAAAQIAEQMEEiExEyIUQUJRUmFxBYGh8TKRwf/aAAwDAQACEQMRAD8Atf54jH+9UeYHzpX88p/xV+8v50IJd1wDliD3fRsP81KXd3/qD9xv4qbeZ/oi3Yv1QyxbTW39YvqPzp9dpj7a+o/OgoN3mufpz5o38VOJu6bf15+4f4q7yv8AQZBVfqhtXHL9pfhUiPGDtU+lA/8Ao82f05/7f/0ro2BJcETnzQj065rvKx+AyNo+YhwWde0UpJRbUUEBu/IcziDf+5/706uw5QP7Q33bf56nc5+Azto+cNTSr2inExFtG+HOgm2wpAf7Q1+9bfJzVns+OSItbESAMM7WB7r3vpUWx+GdQ+cL37RxD3zlytlXYz50JDg5XOU8xN8rBT62GtSMLseeViiTT8Q1APW+6BeuLUORLhbhYEmfrXmlJOvrWEkWaVViu0csLXkkVjcoEseNTzBzt2mqCQTg54iYHvJHwv8Aq1Qnq6nFSsK5e/ZXsv3cv1rQpWSb/mZfvH86eTFS2s00rA/vHMVrsMrYhTBHaK8fKhzDtKcaSyEd7E/G1PHbc4Gch9a7xmVsQgKR3U7YW/VqHS7xzD6/ypf9KsQPr/Ko8Z+ckkQhKg52r3Qi3Kh+N7ZwPeHoPyrw3ynHNT/hH4V3iaRYhA6IcrUtYh3VgF34mH1UPkaWu/c32U9D+dV8TSLEIccI7q70HhWAG/U3ZH6H+Kvf08n+zF6N/FVPC8tawbl89a8rVHafPlXFnozdBpNVqcD1DWWtBhtnYReA4jHwIGvdY/pGXL62gBzqjZlTky6IWPEZxmDMSwszD6ZCy36uhsRmc9KXhMGX91omPYJYy33Q1705t5tmvBAi42O8TyAcYLdVmve8QuMibeeVYGT9mUXVkLEkEgyXsbAmxGd7tQTas3xDV0wPc2+J2bi1PEFjRADfpVYk+CIC3zqoxW8B4ep0LtmAV6ZABxZGxAz5U9B7QcLFGiJhI3KqAWfjcEjK4UlQLgA1ntl4rD8blg9me6qG4FANyeI3JHLSgn1Dglib/BhuPCrAKBCv7K5MLtFZBMh6WIglQAsfAcltbMm99ard4DJC8yLJErwFhZIbA8Kh8yzE5hrX7qp92NpNhpZZMO6R9MqKy3dwoHY2RY3+dWrO0ju7SEmQkvwgAMTYHKxYAhQLXNLc+tA9/wDMZ6fQZO9vH4qZ3D7UJJDAdcHM2uptyNsve+FEbdjbEKhS6RxrJCwkCO0rFx7hZFBMRzPO5yrKxR4eO4CpcZ2txc7j3rm9OfzwBpn3nL4Csl1rHhATNn0SDnK4H45k/DbVxbYgTzKP6sI/AeFmXR8lyYniOZvpVTJBBDaNHYnrEBnJaxa6lwdLC4sLe9SJNrMTqRrpYVGvc3y8edG6bzu4J4H2gOpbTIhCWT95MWQcxf0FKXFW0CjwA+ZqKBSo4iWCjNiQABmTfsA516EvXJnnwpPUtMJgZ5lZkUuF96xBYDt4Bn8KrExM6i74YsjFlXoyzyA8meJRcC1a5PY/h2HSTyYiOSVbFEZMsrZ5H0vVftP2RthY74Q4yRieUsSAJa5uFKk6cqV5dWzGljDFgUf5Smn2rApIdJ42t7rRS8RB5hTGCumudR5Mcr5Ya+Jc/UjDhlFtWDqotfLImtvPuA6rE0uM2ixaO5VJEPRvYG12ztmRqdKrN5N2Ew/RTS47HRlkyboUe1hcgtGmQs3OoGqeiLknAhPUzkE7Mt2Rk/db3h42rrPUvaO5mIaRZYMbJiU4VYq0XASt72uMjkb6VBmjZcipHiCPHUUywZi689wHLjCn09TokNKD1H4q6hoi5hJfHXOkpgPau8dRunTNvKL0kS0wZM70kTUNvkbZJM1tTVXtcxuLj3vDI+dPugY5/OkycKi9h551nkIYczbEQpuUJFeuadcXJPbSo1paTUZFo2iE0/BEPtegpSx05FHaqFrHEr5SvIllgr5WZh6VdJiiB7xPiTVLgpbGprzE1h7PuNmb+3PVbjJqYrwqVDiBbl5VSLIBqRUiPEAdlF48AEEfOx98sRNnSZ8eERnIuFF7aVC6Uk6a1Pk2TxRMJCV4hytcCjcanmphe4gSOvtHjQBY8OQObFxxH/xpxN7YHdSZCljcHhYFT23HPvqol3RTMK7X5XAtbvtT+G3AJUl5eHssL5duZFAZXDDeTx1GuNTjPjAE0O2NvTNCJMHJOzB066vNxFixQAC/WzFrWruyNpbaxOIjwrS4qJpgReYSotlHE1yVva3Z21q/ZJtjAQ4YwyvAkkM5+kkdQZGFyGVW90KGte+t677UN/jh5YHwzxSdWQKWCujKwUN3c7d+dcoqYuxYzHb8YzbGBxCxPi5JCYw142dlALGwPEuRyv4MKIO0MTIscHHiHljccJVzHa/R8QIZQDnZhn21hZt4v2kiWR4ukYDiCMoAstgAL5CwAtVnvJslZdnyhY0LdGGXhUXutjkQMyRcedDO1NUOx4qW/tLXBGSFESKVgqCykqjkLyBJFiNB6VD3k2xP0YWURyRvlx8HCyP9W/AbAcr28aC8kUsZsQ6HsIZT6GnWxc4TNpOBu9+E+psdKLFVz+0Bbu1/ebtm7q8HrHbBkYy5kmynU+XbWjSemWLLuWzFuZArUJY9L4V7pPCoZnrnSVpumVTNGbOuiSoBmz86UJTzoDyQrxSd0tMTS00JO+kvJ3/CpL2Jy443w0tFrgY0pZKFImxuOqKcVaZD0rjqRxMSLkhXtSzKTUUMa6r1cGVqSlbwqTh1LGyi5PIU1s/BPK1lHiToK2OytmLGLDXm3M+lUy5hj4HcL02jOU23AlLFsvFo46NI2uPrH3T86ltJiQ3DLHGO8ObfdIOdadcBIVvGhb0HzOdQ8Hu5PJOI3UrfNiwtkNbUNl1GQJT9Rli02JX9B5/mVRaZQGTCyzi/WKC49QDVdtre1uhZBDJC+nWByHPOwtRswmFWKNUQAAZDP1Pidaa2hiSkbNkTkFBz4mbIc/H7poNdcchBK9df1LnThAQrd9z5mhxRWp+2tr9KYwACscMcYuOwXYjvLM1Gw7vYaQBDDGS1lzVbktqdPE1Oxvs42cyH/ZIwbWupZczkDkdc62fXIh9QMybTMPfPnHiq/wB1NoTtjMNEJZLNPEtuN7WMi8r0VNs+yPZ6xSOiOhVCRaQkAgX0a96o5/ZNHF9JDPKjx9ZTZDYrnkRa2lW9twsK/wCSBgye6ELejCjqSWHNT55j8RVLsGYLLJh2A4XBljB0zNpQOWTWe375rL4qHafRcI2g7qOsFdFOmmedUmI2htHqOJYi0ZurBQrZixGYsQRyq6AbauZDHkTJuriE3aOyIijqYlZSLMQEBA5EG17ihhtbANBIUYd4J0K8jVgd7NsxgswikUA36qG4534SDpfOr7ae7W18VBGWwcDg2dJYZQTwkXyVmN1OVX0xZGocj8yurRXF9GYbpD4fKk8f6sKbxCOhKsCGUkEG4IINiCPKmTiTy/Gmm7iJ9vMzpauhhTV66DQcZVHuk8PnXek/WlMhq7XSNseL10NTN6UlQZBEeV6VxU0Kk4bBvIwRFLMdAKi5SokVeYXc7FOgcIMxkpYBj2GxtlWr3Y3KSKzyAPLfIaqpPZ9pu/0ou7ubpBbSzLnqEI0727+6sPKzGkhS6dVXdk/1A9s7c/a64fiTZ+RvYB1DePAWuRVnu5hsU8jJicM2GEYF7kgsxGQVSCc+29qMm29tiBeFbGQ6Ds7zWOklLEljdidSb50dh0oc7iJnk1TqNoMa6qjsCj4VRYvaBdgRkBfh1BzPzpzauP4jwjNedsrka+QquhgZ3VYxxFiFAPacgL/jTPYu22HEA3MTweZsNzMNJiJbsxMUQ61/rE6LfmOZ8B21tsTsXDsLtGuWd7Wtlyt3VzYGx1w0CxDUZsftOfeP67KkYuTNU7cz/dH+vCPOlGQIWtVFfiHoWA5Mp8Nu7Etn63ECSLm9rj8AbVXbfx0cBRXz4utkOStzz51p1Q2/1obb8YvixbDlGqr524j8WPpS/VYce265hWmZ3yUTLHae24Xw0iq3WZCACDqbUiSYMh4bMCDp+sqx2Jn4VLW0Umr1QOG1+Xf+jXaL9OXOpO6qmmr1J05AAu5VQ+6L9g+VZjFR8Lspysx9NR861mLZVPWIBNxqBe3ZfXKs7tyICUH7Y9SMvl8qvkxHDkKTXHlGXGGisDNdbZZa/r4eVbz2V7fKM+AkOgMmHv8AYv8ASR3/AHCbj91u6hxgjwt3aVPkeRCksOU0LCSM8uIaj+6wupHMGsVfxZeejJzY/InHYms9sW43Gpx0C5qPp1A1UaSDvGh7RY8qDF6+qd3dsR43CxzoLrKhupz4W0dG7wbihxtj2EF55GgxCxRM11jKFil9Rfsve3dame6JWxm7E+fa9Xq9UTedvXb0mlCunRVOIO2m71o93d1GnIeS6R/Fh3dg76o7BRZnBCxoSHsbYsmIe0YyBzY6L+Z7qJ2727KRAJGnHI+XFa7E+A5d2nbepOwdhF2EMCKQNLaAdpPZRX3e3ajwyZdaQjrN+C9goQFsx46hQRcAs8tIO6u6XQKHm4Xm7tF8O/vqdt3bwgHCtjIdB2d5/Kk75bc/Y8DPOGUOkbFOLMF7dUW53oIYT2sQuScTC4cm5ZGBz53RwDlbt50wxKi99QTIzN13N1NKXYsxux1J+dV+0doWHAMiRmRy7vE1WYfe2CdW6EliDY3BXh7z6VDjxAYnO51/1vTbDteL3sHmO8Vbv2b7v64pxrdYvkz2+A8D21lNgbIbFYhYhcA9Zz2IDn5nQd5oy4eBUUKosqgADsA5VjrMoHoE2wJfqMcFVp6zM9gbmwzt1V09SSalY57LYasQo89T5C58qZKWFuDLLQ200pbCTHEbuy11oNbSxPSTSP8Abdj5E3HwtRR264iwsstrMENvFuqPi1CJqB1bdCMNAvbRvaJtE9vsn45VolkJFiKzOPP0bf4R6utaWM5c9aafo49DQH9WPqWR5Ny49pkQO7RWu6soDG4FiCG5WPdpVNtr2AYmBDJDjFcJnZ1eMgXsc1LDLWtnu7NwYuJu1reTAj8aJM0IZGU6MCD4EWNbaxayX9oNpm9FT5oxPs82ynusswGnDKhv5PY0wBteIHjwTvwmxYRO1ja+ZjNqNovaxBuMjnzBsflVjsSbge3JuqfHkfXKgXxq3YhK5WB7gA2F7VMZs6SQRxIqSMGeGQOQJLWLKLqykgC47q1afykZLDiwSX52lYDyBWjhi8BHKtpI0kHY6hh8QaEW0/5P8RmcxEiMtdRxaA528tPKuoVVSbJNz//Z"/>
          <p:cNvSpPr>
            <a:spLocks noChangeAspect="1" noChangeArrowheads="1"/>
          </p:cNvSpPr>
          <p:nvPr/>
        </p:nvSpPr>
        <p:spPr bwMode="auto">
          <a:xfrm>
            <a:off x="143608" y="-144463"/>
            <a:ext cx="281354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AutoShape 8" descr="data:image/jpeg;base64,/9j/4AAQSkZJRgABAQAAAQABAAD/2wCEAAkGBhISEBQTExQWFBUUFRcYGBgYGRUZGhgXGRcdGBcaGBUXGyYfGBojHBUVHzAgJSgpLCwsFh4xNTAsNSYrLCkBCQoKDgwOGg8PGSkkHyUqLCkqKiwpKSwpLCkpLCwpLCwqKSkpLC0sLCwpKSwpKS0sLCksKSksLCwsLCwsLCksLP/AABEIAGAAywMBIgACEQEDEQH/xAAcAAABBQEBAQAAAAAAAAAAAAAHAgMEBQYBAAj/xABGEAACAQIDBAcEBwMJCQAAAAABAgMAEQQhMQUGEkETIlFhcYGRBzKhsSNCUpLB0fAUYtIIFRYzNHKCwuEkQ1NUZJOi4uP/xAAaAQACAwEBAAAAAAAAAAAAAAAEBQECAwAG/8QALBEAAgIBBAEBBwQDAAAAAAAAAQIAEQMEEiExEyIUQUJRUmFxBYGh8TKRwf/aAAwDAQACEQMRAD8Atf54jH+9UeYHzpX88p/xV+8v50IJd1wDliD3fRsP81KXd3/qD9xv4qbeZ/oi3Yv1QyxbTW39YvqPzp9dpj7a+o/OgoN3mufpz5o38VOJu6bf15+4f4q7yv8AQZBVfqhtXHL9pfhUiPGDtU+lA/8Ao82f05/7f/0ro2BJcETnzQj065rvKx+AyNo+YhwWde0UpJRbUUEBu/IcziDf+5/706uw5QP7Q33bf56nc5+Azto+cNTSr2inExFtG+HOgm2wpAf7Q1+9bfJzVns+OSItbESAMM7WB7r3vpUWx+GdQ+cL37RxD3zlytlXYz50JDg5XOU8xN8rBT62GtSMLseeViiTT8Q1APW+6BeuLUORLhbhYEmfrXmlJOvrWEkWaVViu0csLXkkVjcoEseNTzBzt2mqCQTg54iYHvJHwv8Aq1Qnq6nFSsK5e/ZXsv3cv1rQpWSb/mZfvH86eTFS2s00rA/vHMVrsMrYhTBHaK8fKhzDtKcaSyEd7E/G1PHbc4Gch9a7xmVsQgKR3U7YW/VqHS7xzD6/ypf9KsQPr/Ko8Z+ckkQhKg52r3Qi3Kh+N7ZwPeHoPyrw3ynHNT/hH4V3iaRYhA6IcrUtYh3VgF34mH1UPkaWu/c32U9D+dV8TSLEIccI7q70HhWAG/U3ZH6H+Kvf08n+zF6N/FVPC8tawbl89a8rVHafPlXFnozdBpNVqcD1DWWtBhtnYReA4jHwIGvdY/pGXL62gBzqjZlTky6IWPEZxmDMSwszD6ZCy36uhsRmc9KXhMGX91omPYJYy33Q1705t5tmvBAi42O8TyAcYLdVmve8QuMibeeVYGT9mUXVkLEkEgyXsbAmxGd7tQTas3xDV0wPc2+J2bi1PEFjRADfpVYk+CIC3zqoxW8B4ep0LtmAV6ZABxZGxAz5U9B7QcLFGiJhI3KqAWfjcEjK4UlQLgA1ntl4rD8blg9me6qG4FANyeI3JHLSgn1Dglib/BhuPCrAKBCv7K5MLtFZBMh6WIglQAsfAcltbMm99ard4DJC8yLJErwFhZIbA8Kh8yzE5hrX7qp92NpNhpZZMO6R9MqKy3dwoHY2RY3+dWrO0ju7SEmQkvwgAMTYHKxYAhQLXNLc+tA9/wDMZ6fQZO9vH4qZ3D7UJJDAdcHM2uptyNsve+FEbdjbEKhS6RxrJCwkCO0rFx7hZFBMRzPO5yrKxR4eO4CpcZ2txc7j3rm9OfzwBpn3nL4Csl1rHhATNn0SDnK4H45k/DbVxbYgTzKP6sI/AeFmXR8lyYniOZvpVTJBBDaNHYnrEBnJaxa6lwdLC4sLe9SJNrMTqRrpYVGvc3y8edG6bzu4J4H2gOpbTIhCWT95MWQcxf0FKXFW0CjwA+ZqKBSo4iWCjNiQABmTfsA516EvXJnnwpPUtMJgZ5lZkUuF96xBYDt4Bn8KrExM6i74YsjFlXoyzyA8meJRcC1a5PY/h2HSTyYiOSVbFEZMsrZ5H0vVftP2RthY74Q4yRieUsSAJa5uFKk6cqV5dWzGljDFgUf5Smn2rApIdJ42t7rRS8RB5hTGCumudR5Mcr5Ya+Jc/UjDhlFtWDqotfLImtvPuA6rE0uM2ixaO5VJEPRvYG12ztmRqdKrN5N2Ew/RTS47HRlkyboUe1hcgtGmQs3OoGqeiLknAhPUzkE7Mt2Rk/db3h42rrPUvaO5mIaRZYMbJiU4VYq0XASt72uMjkb6VBmjZcipHiCPHUUywZi689wHLjCn09TokNKD1H4q6hoi5hJfHXOkpgPau8dRunTNvKL0kS0wZM70kTUNvkbZJM1tTVXtcxuLj3vDI+dPugY5/OkycKi9h551nkIYczbEQpuUJFeuadcXJPbSo1paTUZFo2iE0/BEPtegpSx05FHaqFrHEr5SvIllgr5WZh6VdJiiB7xPiTVLgpbGprzE1h7PuNmb+3PVbjJqYrwqVDiBbl5VSLIBqRUiPEAdlF48AEEfOx98sRNnSZ8eERnIuFF7aVC6Uk6a1Pk2TxRMJCV4hytcCjcanmphe4gSOvtHjQBY8OQObFxxH/xpxN7YHdSZCljcHhYFT23HPvqol3RTMK7X5XAtbvtT+G3AJUl5eHssL5duZFAZXDDeTx1GuNTjPjAE0O2NvTNCJMHJOzB066vNxFixQAC/WzFrWruyNpbaxOIjwrS4qJpgReYSotlHE1yVva3Z21q/ZJtjAQ4YwyvAkkM5+kkdQZGFyGVW90KGte+t677UN/jh5YHwzxSdWQKWCujKwUN3c7d+dcoqYuxYzHb8YzbGBxCxPi5JCYw142dlALGwPEuRyv4MKIO0MTIscHHiHljccJVzHa/R8QIZQDnZhn21hZt4v2kiWR4ukYDiCMoAstgAL5CwAtVnvJslZdnyhY0LdGGXhUXutjkQMyRcedDO1NUOx4qW/tLXBGSFESKVgqCykqjkLyBJFiNB6VD3k2xP0YWURyRvlx8HCyP9W/AbAcr28aC8kUsZsQ6HsIZT6GnWxc4TNpOBu9+E+psdKLFVz+0Bbu1/ebtm7q8HrHbBkYy5kmynU+XbWjSemWLLuWzFuZArUJY9L4V7pPCoZnrnSVpumVTNGbOuiSoBmz86UJTzoDyQrxSd0tMTS00JO+kvJ3/CpL2Jy443w0tFrgY0pZKFImxuOqKcVaZD0rjqRxMSLkhXtSzKTUUMa6r1cGVqSlbwqTh1LGyi5PIU1s/BPK1lHiToK2OytmLGLDXm3M+lUy5hj4HcL02jOU23AlLFsvFo46NI2uPrH3T86ltJiQ3DLHGO8ObfdIOdadcBIVvGhb0HzOdQ8Hu5PJOI3UrfNiwtkNbUNl1GQJT9Rli02JX9B5/mVRaZQGTCyzi/WKC49QDVdtre1uhZBDJC+nWByHPOwtRswmFWKNUQAAZDP1Pidaa2hiSkbNkTkFBz4mbIc/H7poNdcchBK9df1LnThAQrd9z5mhxRWp+2tr9KYwACscMcYuOwXYjvLM1Gw7vYaQBDDGS1lzVbktqdPE1Oxvs42cyH/ZIwbWupZczkDkdc62fXIh9QMybTMPfPnHiq/wB1NoTtjMNEJZLNPEtuN7WMi8r0VNs+yPZ6xSOiOhVCRaQkAgX0a96o5/ZNHF9JDPKjx9ZTZDYrnkRa2lW9twsK/wCSBgye6ELejCjqSWHNT55j8RVLsGYLLJh2A4XBljB0zNpQOWTWe375rL4qHafRcI2g7qOsFdFOmmedUmI2htHqOJYi0ZurBQrZixGYsQRyq6AbauZDHkTJuriE3aOyIijqYlZSLMQEBA5EG17ihhtbANBIUYd4J0K8jVgd7NsxgswikUA36qG4534SDpfOr7ae7W18VBGWwcDg2dJYZQTwkXyVmN1OVX0xZGocj8yurRXF9GYbpD4fKk8f6sKbxCOhKsCGUkEG4IINiCPKmTiTy/Gmm7iJ9vMzpauhhTV66DQcZVHuk8PnXek/WlMhq7XSNseL10NTN6UlQZBEeV6VxU0Kk4bBvIwRFLMdAKi5SokVeYXc7FOgcIMxkpYBj2GxtlWr3Y3KSKzyAPLfIaqpPZ9pu/0ou7ubpBbSzLnqEI0727+6sPKzGkhS6dVXdk/1A9s7c/a64fiTZ+RvYB1DePAWuRVnu5hsU8jJicM2GEYF7kgsxGQVSCc+29qMm29tiBeFbGQ6Ds7zWOklLEljdidSb50dh0oc7iJnk1TqNoMa6qjsCj4VRYvaBdgRkBfh1BzPzpzauP4jwjNedsrka+QquhgZ3VYxxFiFAPacgL/jTPYu22HEA3MTweZsNzMNJiJbsxMUQ61/rE6LfmOZ8B21tsTsXDsLtGuWd7Wtlyt3VzYGx1w0CxDUZsftOfeP67KkYuTNU7cz/dH+vCPOlGQIWtVFfiHoWA5Mp8Nu7Etn63ECSLm9rj8AbVXbfx0cBRXz4utkOStzz51p1Q2/1obb8YvixbDlGqr524j8WPpS/VYce265hWmZ3yUTLHae24Xw0iq3WZCACDqbUiSYMh4bMCDp+sqx2Jn4VLW0Umr1QOG1+Xf+jXaL9OXOpO6qmmr1J05AAu5VQ+6L9g+VZjFR8Lspysx9NR861mLZVPWIBNxqBe3ZfXKs7tyICUH7Y9SMvl8qvkxHDkKTXHlGXGGisDNdbZZa/r4eVbz2V7fKM+AkOgMmHv8AYv8ASR3/AHCbj91u6hxgjwt3aVPkeRCksOU0LCSM8uIaj+6wupHMGsVfxZeejJzY/InHYms9sW43Gpx0C5qPp1A1UaSDvGh7RY8qDF6+qd3dsR43CxzoLrKhupz4W0dG7wbihxtj2EF55GgxCxRM11jKFil9Rfsve3dame6JWxm7E+fa9Xq9UTedvXb0mlCunRVOIO2m71o93d1GnIeS6R/Fh3dg76o7BRZnBCxoSHsbYsmIe0YyBzY6L+Z7qJ2727KRAJGnHI+XFa7E+A5d2nbepOwdhF2EMCKQNLaAdpPZRX3e3ajwyZdaQjrN+C9goQFsx46hQRcAs8tIO6u6XQKHm4Xm7tF8O/vqdt3bwgHCtjIdB2d5/Kk75bc/Y8DPOGUOkbFOLMF7dUW53oIYT2sQuScTC4cm5ZGBz53RwDlbt50wxKi99QTIzN13N1NKXYsxux1J+dV+0doWHAMiRmRy7vE1WYfe2CdW6EliDY3BXh7z6VDjxAYnO51/1vTbDteL3sHmO8Vbv2b7v64pxrdYvkz2+A8D21lNgbIbFYhYhcA9Zz2IDn5nQd5oy4eBUUKosqgADsA5VjrMoHoE2wJfqMcFVp6zM9gbmwzt1V09SSalY57LYasQo89T5C58qZKWFuDLLQ200pbCTHEbuy11oNbSxPSTSP8Abdj5E3HwtRR264iwsstrMENvFuqPi1CJqB1bdCMNAvbRvaJtE9vsn45VolkJFiKzOPP0bf4R6utaWM5c9aafo49DQH9WPqWR5Ny49pkQO7RWu6soDG4FiCG5WPdpVNtr2AYmBDJDjFcJnZ1eMgXsc1LDLWtnu7NwYuJu1reTAj8aJM0IZGU6MCD4EWNbaxayX9oNpm9FT5oxPs82ynusswGnDKhv5PY0wBteIHjwTvwmxYRO1ja+ZjNqNovaxBuMjnzBsflVjsSbge3JuqfHkfXKgXxq3YhK5WB7gA2F7VMZs6SQRxIqSMGeGQOQJLWLKLqykgC47q1afykZLDiwSX52lYDyBWjhi8BHKtpI0kHY6hh8QaEW0/5P8RmcxEiMtdRxaA528tPKuoVVSbJNz//Z"/>
          <p:cNvSpPr>
            <a:spLocks noChangeAspect="1" noChangeArrowheads="1"/>
          </p:cNvSpPr>
          <p:nvPr/>
        </p:nvSpPr>
        <p:spPr bwMode="auto">
          <a:xfrm>
            <a:off x="284285" y="7940"/>
            <a:ext cx="281354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AutoShape 13" descr="data:image/jpeg;base64,/9j/4AAQSkZJRgABAQAAAQABAAD/2wCEAAkGBxMTEhQUEhIUFRUVGBkYFxcXGBoYGBoYGBwWHR4YHx0dHCggHBwlHBwdITEiJSkrLi4uGh81ODMsNygtLisBCgoKDg0OGxAQGzQkICUsLDAsLCwtLCwsLTY0NTUtLSwsLCw1LiwvLCw0MCwsLCwsLDIsLCwsLCwsLC8sLTIsLP/AABEIAM0A9gMBIgACEQEDEQH/xAAbAAACAgMBAAAAAAAAAAAAAAAABQYHAQMEAv/EAEQQAAIBAwICBQcLAwMDBAMAAAECAwAEERIhBTEGEyJBURQzUmFxc9IVFjJjgZGSk6GyswcjQrHB0SRTYiVDVOGio8L/xAAZAQEAAwEBAAAAAAAAAAAAAAAAAQIDBAX/xAAxEQACAgEDAAcIAgIDAAAAAAAAAQIRIQMSMSJBUWFxofAEE4GRscHR4TJCBSNSwvH/2gAMAwEAAhEDEQA/AGfA+HdePpSlixVVQr3LqJJYinPzPf0bj8cXxVq6Becj96/8VWVQFdfM9/RuPxxfFR8z39G4/HF8VWLRQFdfM9/RuPxxfFR8z39G4/HF8VWITQDnlQFd/M9/RuPxxfFR8z39G4/HF8VWLUcsuMSG/mgY5jXsp2cYYRwyDfOSSHfOduwvLO4Ed+Z7+jcfji+Kj5nv6Nx+OL4qsWigK6+Z7+jcfji+Kj5nv6Nx+OL4qsWigK6+Z7+jcfji+Kj5nv6Nx+OL4qsWigK6+Z7+jcfji+Kj5nv6Nx+OL4qsWigK6+Z7+jcfji+Kj5nv6Nx+OL4qsWigK6+Z7+jcfji+KvKdEmPIXB9jwn/+6seob0ns0swbm3lFu8jjK9W0iPI3iqdrfBzzHfjO9Vk6VmujprUltvL4xYs+Z7+jcfji+Kj5nv6Nx+OL4qfdB76WdZ5XaPQ0mEjQuTGQMNnWqkBjhwuNg3r2k9Iu1ZGrpvTm4PqK6+Z7+jcfji+Kj5nv6Nx+OL4qsWirGZXXzPf0bj8cXxUfM9/RuPxxfFVi0UBXXzPf0bj8cXxUfM9/RuPxxfFVi0UBXXzPf0bj8cXxUfM9/RuPxxfFVi1g0BT0sWiQBGcq0YbtHcZPLY47qK93nnE9yP3GigGvQLzkfvX/AIqfdN+Py2+hY1fSRrkdF1EDXGoUbEKSCxywx2cbatSoegXnI/ev/FUm6YHSASiyJOr20kbv1aMsisQWkwSgypXPhIeZAoCJcE4s1xKrrJPIElATrNQUt1lsjFScBiT1xK/4BgMAYzaNQfofevdSx9b1brbQROjx7jrZVIZWbkXQKRgYB15KghcTigKt6f8ASR2W6jKzxiJmji6sMRK4hZw50/SQShI2U5UBxq5ghh0DsJ4p4yyCGN4ZFMRXS/WI0XbOwATtHSO77cD30wv2tHdP7XVyzW8qmRnBV2kAdgAAJEj0pIVLDGTnYipF0U6yWIXNxjrpAwGFKBIwx0qFJJ3wGJO527gAANPSPpE0MghjCBiI2Mkm6KjyaSdIILEKGYjUoAUnOxFRfhN4PlC2lxHJ16kzTnqwwdoperVSMZTqoclQD/g3eSWnTN7ISy+Xq5j6q3dDGspZXjknwwaIakOXXBJGd8Zw2EnR/o9ZvDGtrAZLpXjMssqErDKhRpEbXpwMggxR7nV3DcAWBa8dgkkEaPqLBipCtpYLsxV8aWAPeDTKl/DrNIi3bLytgu7kF2xnG3+KjJwoAAyfE10+Vp6a/iH/ADQG+itLXSDGXUavo5I39njXt5QBknA8TsKA90V4jlDDKkEHvByK90AUUUUAUUVgmgM1CeLCcWV316rIfKXKxysUAjLroWOQHIY7FTnYnG2MCahqj3Tm9khtwyRxSRlgswlBKiNsjUQP8QcZ57VSaxZ0+yyfvFFLlry/Jy9A2LCd2WbLsv8AdlZWMihcAdnbUm6nbJwCd8gbOlXTKKxaITI5WQMcqM4048eec1z/ANPoiguU6iOBRICEWUysCy7hiQNsYZT3qw54yenjyI9zaRSqGjJkcA7gyIo0j17Fjj1VOjwrKf5Btaktvd9vHy+Bw8I/qTZ3EqRKZFZzhda4BY8hkHbNbOL/ANQre2uHgnWRSunthdQIYA58a89MeFwiOGRYo1dLm30sqgEZkUEbd2O6nHH+DJcxtGypl+yXZQWVTzK/+WOXtzWvROD/AG01eV3CvpF09gs5ljmSQhow4ZQCNyRjBI8KOAf1BtLuUQxl1ds6Q64BwMkAgnfFP5bCJgNUaMFGBqUNgeG9IOM8PiS84eyRIjdbICVUAkdU+2w5UW1lpe8i7vFoWt/Vm0UsrxzKysykBQR2SRzzTu16YRTWct1bqziIMShGlsqM47+7v3plLwuBiS0MRJ5kopOfWcUj6H2iRzcQVFCxi4GAOQPVoWwPaadGh/sTSb5Ndh/UGKe1uJ4Y3LW6hmjbAJznGCMjGx+6mnRPpTHfo7xK66G0sGA5kZ2IODSJrxeGy3XXQqIpi8sUqgDUwXPk7DuOx0nkcmpD0Usurt1LAdZL/dkIAA1yAEjbuAwo9S0aVEacpuSTfjj5FeXnnE9yP3Gii884nuR+40VQ6Br0C85H71/4qsiSMMMMAQeYIyKrfoF5yP3r/wAVWVQHiOMKMKAB4AYFe6KKAKKKKAQ9JOjQuv8A3niJMRbSFZX6mTrIwQwPJ8nbGckHO2GHB+FpbR9XHqOWZ2ZzqZnckszHxJ8MAcgAK7qKATrwZVuZrkHLSxrGQQNgueR5gHvHLaqz6FXfDltyt1bGSTrJMsLd5Ns7DUFIq35OR9hqDdD7e+s7cwmy19t31CZAO0c99Yzj0l8eqzo059F33ddHV014Rapw6T+0iiGJuoON0ZiCAp5glsU06PXcd9YxmRQ4dAsituCy7MCPaKU3yT3ktrHKsMaRv1tzGJVdtS7xx4G5B2blWq34bfWrcQS2iV0mJltyXACySY1AjOwB7X2eunErrHgMOFN5u+fh+zV/TziUa3N/aRnsJM8kIHLRnSyr6g4/WmidMyWlRbK6ZoDiUARdjbI5yb5XfAzSt+jE9s3DpbZRI8AaO4GoLrWXBdsnmdeT9td/DeHyxTcVlkXSkxDRnIOoLEQTty38aR3JUWnsbcuf/a/Z1p0xhMtogWQreLqilwNGeek75DY9XfWhunMKrMXimUwTpbupCk6pDhWGGxp/X1VGYOF3EvDOEy2qB5bdlk0khRpww5nuziuy/wCiE6cOdFHXXUtxHcTYIGp9allBONgBgZpumPd6SdPtrz/BJLrpfbxS3EUpZDbhCSQDr6wdkIAdTHuxiuPinSklBCLe6jmuI26kGNSc432D7FQQTkjnSbiPRu6k4jLeRL1bpHE0PWaWjZguHjbfIPcGHKmkkFzPecOuHt2iEaziZSVOhmGBuDuDjI9tQ5TeCNmmqfd29devoMuhdzF1Pk8ayobbEbrKO2GIzk7kHPPINa+mt7cxRkxpmIganRRIy4PaVo22ZGXbI5HntuOXo9cKl5xV3YKiPGWJ5ALHkk+oCmnFjLcwLJZXOkHfKqjCRc7gFhgHnjuzzqyzCidNKOqpNYxzxnPrzFH9PLhCbtIokVEdMMildRdMlSG7Q0nkD9ENp305PPN0UuZOJLdSXA6mNw0ceWJGFAxgjSuSN8Vu6LcNaV5XliePqpAIZRqhkkUZyrKDvGG5A5GGIGBgVLsVfSbUSv8AkIQnq/L6dv17HgWcc4cZ0RAwXTLFISfCN1Yj27UyNZrIFWs5qzZ4ZgNycY5ml1/YdbLbSqw0wsz+OrUhUYx3b5rp4jcKhVGjkkEgbOldYwMZDDwOaVL0ntY7iGyVXWV9ki0aQiKpOT3KoxgVZJ9RDV8kau+EcaMh08QhQOzFEzvjc4A6vJwKb9B+BXts0vlVwkiv2gFJPbY5ZzlQfCpFdWjNLC4EWI9eSy5cahgaG/x9fiK7cUcsGUdFKV2/mVnfcG4hxKXq7t44LdXLiMY6xlUlQwXc8jjJIG/KrJgiCgKOSgAewDArHky69ehdYGnXgatOc6c88Z3xW6ocrL6ekoW+tlR3nnE9yP3Gii884nuR+40VBoNegXnI/ev/ABVZVVr0C85H71/4qsqgCiiigCiisZoDNFFFAYxWq5U6G051aTjBAOcbYJGAfbWzWNxkbc/trJNAQKfofDP/AHpoY5LrbrVZgJDgYUmSMjRJoxuOyfAc67uj/AUR1e3u7xVQ4kt5JDIM4+iwcFl8QQd+7IpL0qbhT3cq3dncLKhXVcxxyDOVUg64jnAHZyR/iR3Vs6NWlm1zHJacWlkKZBgeVZCyn/AhgJMA7+rFdTvblv5Y+5BYoFeJYgwIYZBBBHcQeYr2KzXKSc9nZpEixxqERRhVGwA8BW/FZrBagDFGKxrFGsUArvuBxtHdKihGukZXYcyWQqCfYDVf8E4kUhtIVBSaykla5iXOTHGCCxA5ghhjnk1amsV4Mi6sbaiPtIH+wz+tZyhbtHXo+0+7i4yVrnya+jInwKZYuJTwxMDDcQrcoo+irE4Yr6m2b21MaUcK6PWttI8kEKxu+zEE4xnOACcKM9ygU11irQTSyZ+0akZyuPYues9UV51ijWKsYEf6b3tzFbsbU26OdjJPJoSMeI2Oo+raknQbgPk+mYRi4mnP968MquSCCSVxyXIAwPGmfTa3tz1Ul1JEsUYlA6zcdbIoVGC47TAavvr30EghWJjbyRyQkpgx8hIqKsm3+JLLnHrPjWidQIJPRRRWZIVg1msGgKhvPOJ7kfuNFF55xPcj9xooBr0C85H71/4qmnG1QAPJK6qMAIG06m1KQfHIx9xNQvoF5yP3r/xVM+McFWdlZmcFVK4VsAhuee+qyusFZJuOBlETjevSsDy3qNR2d6gA65ezjT2c6u7t7+Hh3713cNgdYTGW0kBssNgpYsds9wz+lFJvqIjNvqGrzKCAWAJ5AkDPspHCxTqxk4WeRDk52brMfoRSa84NPciN5nTWqgoVU78jht/9Kb2NlKRiQjX1iyZAONsDH3CqbnJ8Ge+UnwMuJKGjy0jIozqwQuoEEac/btjvxXgSt1SMjqo7By+/Y2yM5+kR31niXCxOqhmddLahpOMkUiu+ATFDCXUwZ2yCXUeAOcbdxNTJtPgtNyTwjv4o2ozKD9OAMpB5lGbkR7RXVZT5mbweONh97D/io/Z8DuIwoR0Bjyqdk4Kt9INvz5cvCn/D7RgyE/4JoPr3XB/Q/fURtvKKwcm7aE3SDpJaxzGOYXEDx40XHUv1Z1AHZwCrLvgg7ZB8K88E4tYXMyb2b3C5Mckeg6jjmp+krYO6nffvG9POLcUS2SSSc/2VGSQMlSB9Agc893iTjwqL8O4taT3UJj4VOsuokTyW3VCMYPaLkfZj112RVx4ZsT4VmsCs1gSFa5a2VH+nN60No7oCd1DY5hCwDH8Ofvqs5bYuXYBzXDLxaFQSZBgFgfamA2PHBIHtOKru/vZL65UWF5KoYAaArxrGqrzJBwd9vtFbk6DXSFWlu9canLKNbEqWDNgd5JGfsrmftEneyN95aic8U4kqpOiOOuSFpAveBhsNj2j/AEqF8Z4sIrawuVAa6aHsvJrYEBRqGBzck7Z9dMYpY728Z7dTpjgkieUgqGZxhUwdzjc0nToDxAKqi+AVNlGp8L7PCqakpzzFX2V9QWLwu9E0Mco5SIrezIziua8mnWdDqiW204fVnX1jEBQO7c4H3+qtvBbLqYIoicmNFUkd5AqAXfSmK6h8lKy+VNMNIxsHEnZ3zsANvVW89TbFXyQkS7o5eu898rknq5wqjuC6BgD/AFrmfiEF1CJ5XkgW3uCPpFO0raQG9RyNu7NJ+M9D717maW3uxEspBKhnU5Cgb42rTdaLazaxm1XF1OzHGlu07kYfURggYBznurJzkk1JYzz19hI+/qBfC3WGcSokqFljV4nmD6gCwCJ2sgLnUOQznY1v6By9bC9wZI5HmYF+rjaJVKgALobtBsYyW3OR3Yrb0o6pHjllWYqEliLRxmTQJQoLMBlhy5gHvzXPwfiVnE4SG4WVrjq9KIQzYRFTrDp5DCjLHFehzCihKqKKKzJCsGs1g0BUN55xPcj9xoovPOJ7kfuNFANegXnI/ev/ABVZOKrboF5yP3r/AMVWVQI4buw1ur637OCFBwuQTufHnjFcb8LeUDyhicE9hGxGRnbIxk7Yzk4p1RUOKZVxTOeNCOfOkvEumdjbyNFPdxRyLjUrZyMjI7vA0/krkliiySyxE9+Quf1q8dt9IsIT/UXhf/zof/y/4qUo2QCO+kF3wsM9wBCmGgVUOlcF/wC9t+q/fTyyUiNAeYVQfaAKtPZ/UKzbisGvVYNZk2RDiXROzu7idikyS9gSSxyvGGbSMLgNglV0817x662WHBbmCaP/ANTlki3zDMkbswA5LIAGGNj3174jxgWMzm4VhbzNrWZVLLG+lQyyY3UHGoNy3I2xXg9I7W5lt47WZJ3EgdurOoIgVwzMRsoOdODzJrbp13V4lSVis1gVmsSQrxKme7Ne6KA5obRUGERVH/iAP9K99Wa3UUBpWLHdWdFbaKA1dXWlbFA5cRoHPNsDUft5110UAv4rw4zRPHraPUMakOGHsrdBbaVVSSxUAam3Y7YznxNdVFRSuwRbpzBqWNpEmkgQkzLFII8jAwW7SllG/ZB39dc3RvjnDiUi4bGr6sa+pjKhF7y7kYBHok5NdvS60EjQk2bXYQsdAdFQHAwWVzhj4eG9beifEmmE6vbi36mXqxF2dQGhGydPZ31bY7q1/oCQUUUVmArBrNYNAVDeecT3I/caKLzzie5H7jRQDXoF5yP3r/xVZVVr0C85H71/4qsqgCiiigPD1DOk3CLeYySeSxMyHEs5jRnGFByuSGJQYOc93JuVTRqhHSe0frZG8ku5IjpLvHdrHGQAMnq+sB2A323xWuj/AC59eRDJqte1rwpr2tYkmawazWDUgW2jl5J9ZBRXCKmBsAqkk+JJb7gteBFFbsgjhRBK2klFVe0QSM4G+cEfdS7i1vOJXlsZIzLhRNBLkJJgYVtQ3RsbagCCBg8ttPDnv7iSPyq2jtY4m1kLKJWkYAgAYACrvnJ32ArTbi7wQSlpQCB3nkO+s9Z6qifS2JWveGqwBBeXIPI/2zTwcJg/7KfcKys0cUknfJ3pMCMggjxByK9aqiH9M4wtlsMZmuP0lcfZsByp86T5YiWILnYGNiQPWesGfuFE7Vkzhtm43we04vGbhrcBusVBIez2QrEgb+JIO3qru1VV/BOkTycUuGDRiJljhWYo2hirOFONewZ9Sg5IyB41N/I7rr0c3SdWoIaFYcBs9+ouSD/91EZWX1dHY6brB23nGIIg3WSKNIyRnLePIbk+qvPy3b4BM0YBAbdgNiMg78tqX8SaZBIytctgFhp8nVeWcBnAwPWaR9Jo504YyCRiswjjxN/clBndV060bScaue/to2yIacXWeWSg9IbfrI4hKC0udOnLDbxYbDPdk70zFRzhPFJfK7i3laLRCsGgqCpLSCQ6d2OdlqRipTspOO10ZoooqShX/TTgUMTLKtq0xmkw7G7khVWb6J56QCez3bkeNPehHD3hikV7aO3zJkKspmZhpUa3c82yCPYBWzpObpjHDbxwssgcSNMrPGAAMIVX0snc7bY76z0P4M9rE0brCuXLARGQrghR/wC4xI5chtyrRy6GQPqKKKzAVg1msGgKhvPOJ7kfuNFF55xPcj9xooBr0C85H71/4qsqq16Becj96/8AFVlUAUUUUBx8VvBDGXIyAVz3AAsAWJ7gAck+AqHcTg6+R7hbaGSFMdYZJZVkcKoOVQZTBUjAP0u/GanUlRHjM0oeYLbXkjkjqZIiojXsrjnKOTZ1ZU55b8q20nn9kMlq17FeFr2KwJM1hqzWGqQRLj91eSSmK1tMMmMXUrhIxkAnSBlnHcQQBtTy0umyEmAWTGxGdD+Okn9p39vOotxe8TyqYjiZhnhI0WxdFiKhFbtIRltRJ3ByNscqmUTKyqdiNiO/BrSapLBBGOl0Ste8NDqGUvLsdx5s07HCbf8A7MX4RWOLcCjuJYJJN+oLFVwCrFl075B5c63DhEP/AGIfwL/xWKWWbOa2xSfC+7EH9NlxYgDl11xj86StvHbppwYYi4hJ0zzIrMcd8UekZ1HkX5L7eTnhPCY7eMRRDSgLNjOd3Ysf1JrsEWNhgCiWKJlqL3jmu0r9Et/K7qLqZDD5HAgjSJ84VpcADTkHlg+PfXV0e4vexvFDcW800Unmp9OmRQP8Z1OMMPSHPmM1J4eEBbmS41HMkaR6e4BCxz45Or9KYdXUKJaesmqq8L6evEhHHbnLcQJtreQW0QkzJqy2Yi2CACD9H1V5dI2exiFpb/34DLpJbQhiWIqFwOQ1bbdwp3e9FI5Wu2d3/wCqQIdJK6QEKZG+Cd87itk3RpTLauJHUW0TxqAcFg4QZLDw0frUUyy1IJL99n5EsljGt9bxSWdsetSSXWCxZWh0aW7QG/ax/v4zdeVJhwBfKYrjrJC0aSIFZiwIk0ZO+4+j3U5Aq6VGOpLdXgZoooqTMhv9QuDm6EaD+1s3/UmZ4kiB0/4ow6xz3BttjXX0BsTBDJEVfKSkdYzyOsw0piVOsZiFI2wDjIbFcnTmwklnttNml2irLrjmOmIebw2SCOs5gAjkW5Vjojb3cClRaCKIzkdSZQ3VRlUw0bDIZNWolNsZOOVa/wBKsgmdFFFZEhWDWawaAqG884nuR+40UXnnE9yP3GigGvQLzkfvX/iqyqrXoF5yP3r/AMVWVQBRXFxW8aJVZEaTLgFV3bBznGSNxzrlHSS3G0jmI+EqtGfYNQAJ9hqrklyVc4p02NmFQPpIqtcMFtppZs6jiaeOMQooJk7B06i3YVAMkjfvqcCUEAjcEAj2Gk8XGXa+ktRGuiOFJS+o5y5YBQuMf4881rpz2uyeRlawKmornttrbJJ3IHiduXIbV1CteqlCcaY3U1ukOrqkjctrAz1uvbBHdpqhI8oNcHlc3/Y//Yv/ABSs9Jz19vEIgy3BkUOkisFMQyc4+0HvoBpxHgtvOMTQRSA+mit/qKWWPQy1glWSBZIip+gkjiM89imdOPspnd3zrqCQs5A2IaNQTjlu2RvtyrgfpIFt2uGiJjSNnkZHidV0AlxkPuVwe6rKUkqTA+opOnFZmMRS1bq33dmdFKqRkELqJPrG1OKqDVdylUdgMlVJA8SBXCYrgrkzIARk4TkPUdX61m+skHWSsXO2cKzL9Ectj34rTNwyIRFiJFwM41scfZqwfZXDre8lJ2sJf8mvjhdfiWVDiiiiu4qFFFFAFcHFTPgdS0agAlmkBbl3YBGO/eu+l3SEL5PJqcIAp3JbHLl2WBJPhnnQCjo7x+W4lVG0AGETdkHcMxUKMnYADJPi2NsbyGa8jVgrSIrNyBYAn2CoH0Pu4IGRp5DGxiSBAyOq7EsSWKgZLHA9S+utfTq8SWO+XSA8Qg0gplipKsZAcZXnpPqX10BNzxmHrxBrXWU18xjBIwPWTnIA7hW2G+UhmZowmvSrBwQeQ3PIHVkY9lR2GWL5WO6Ye1TRy7R1k7eJ04+ykEgj+SHHYytw2eWQ3XH7jp/SgLISdSSAykqcEAjIOxwfDYj762VFOARonEbwKFXMcJAG2Rjc+vepXQBWDWawaAqG884nuR+40UXnnE9yP3GigGvQLzkfvX/iqyqrXoF5yP3r/wAVWVQHFxiWVIy0IQsCM6wSNOe0cKckgb/ZS+S6uNaxT2yOjhtRjbUMZQZIcLgb7jf1cq29Koi0HZQvh0OkNoyAw5n0fH1b91aeE3DLKsXUzxoysSJDrVWXTgK4J2IJ2J7hispPpUYyfSrwF5t88TMWqTQtmmArsu4kYAnBGTiuWysF+VrlcyYFrAfOPnd5e/VkipBdcDie5Nw4LN1YiwfogBi2fHOTUes+HxfK1yugYFrAQN+ZeWtTY38Ni08WuFDyaVtoiFZ2YZLPvhifD/WsRxI3Eb7XH1gEFqdOASSDNyB76dWfBIYp3nQEPIioRns4UkjA8cmkQudHE7zEkSEw2vnM4IHX5xgjflQHC8sKcRkDW7BPJY9MZCgazJIM4LacnGnOa3CBFu+GFLYWpY3JaLCAhurAydBwfbW2/wCHJNLLJLcWrCWAQMnaxpDs+oEPkNk/oK5lLC+4cj3Ec5U3GCi6cL1Ywp7RzjlmgHnGI0BkxFHqwTnyV5WyRzyuzH1Uh4/EjcPMaJKJJVjRkjhlhGJGUMzRKMAhSSc55V1cRvWF5foZpVVLaFkVC2AxE+TsDgnA8OVeYr99HCesuHUSxMZG16S56pWGo8jvQHu0vxBeyn/rHhaOCKMaJpE1Eyam3XYDs5PdmpyKhk15/wCo2aRXTujJcGRdYYHSqYyMeNTMUBruSoRi30cHPsxvSWfJYRvJKyABmAQDC52Dtz7vCmt/MgUh2A1Ajc4zt3eulRljEbt14LSAavolsYxpAB5715/tck3VrvzXweVd48y8R7mjUKR9IuLrF/bzOjOOxJHbvMFPr0qwHsOKi/COkjSmUdZJfouY5IorXqirf+Rkcbd21erHSlKO71+DOyxNQozVYf0plbyriceZBHHKojjdi3Vgl+zzODyG3hVh3cRdGUO6FhgOmAy+sZBGfaDUaunsntsJ2dmoV5YKcZwcHIz3HxpDbcFlUYa/un9ZEIP6RVG+H3k/yxLF5ZIbW3iTrBIyYM0nJc6R3b49VStK7p8LvFlhOFPMA7g777jcGsNGpzkL2hg5A3A7j41wcT4pFBC00zhY0GWbmMerHMnuAqJt/UAqwnltZY+Hso03LKdWskAEoCSEOdmxUQ0pz4Xr8iyd5Ut/jqA9WQD+tHUrjGlcE5xgYznOfbneqv8A6uRxjyC5iwJHuY061DhmjIJALD6Q22q0xSentjGXbYswEGScDJ2J78Dl/rXqiisyQrBrNYNAVDeecT3I/caKLzzie5H7jRQDXoF5yP3r/wAVWVVa9AvOR+9f+KrKoBV0kC9T2+sxqXHV6s5zsOwQcHl9tK7OdWkEdveTK+kt1cy6+WM5VwJBzH+QB9eKY9KmIg26z6aAiIAsQWGV35Z5Z8cVo4TxNTIIdUj6lYjrkKSLp05VsqNQIO3sPOsZfyMJ1vrwGXDbgyK2sYZGZGwCASv+Qz3EYP8AzW5bOMOZAi62AUtjtFVzgZ8Bk/fXuCFUUKgCqowAOQHhWytVwbLjJjSK0x2iK7SBAHcKGbG5C50gnwGT99bJZFUFmIVQMkk4AHiSeVcfy3bf/Jg/MT/mjaXJZJs7sVqktUZldkUsmdLEbrq2OD3ZFeorhGAZXUhvokEEH2Hvr2rAjIOR6qkg0Cyj1O+hdUgCucbsq5wD4gZP3mg2MeY26tcxZEe30QRg48Ntq2tMoYKWAZskLkZIHPA78Zr3QGl7VC6uUUugIVsbgNjOD3ZwK3UUUBovANDEoH0gkA+zlSwzMqjFpp5AEtGQDyBJzmm1xnS2k4bBwTyBxtSlVeVDm6RkzpbSgHhtnP61w+03u6N3XVt/7Z+RZCf+qvC7q4sXjtCdeVLIp0l0HNQcj2478YqMScNM93w57CxltOpP9+VkEYEQx/aO/wDc5Hx51acyA7EZBGCDuCKgHRzo/cWF9fSJb67ecqYlidFC4ySCrEY593hXs6OrUGuy677wzNoTdDuFyTcQ4v1d1NbgXAyYljJY5k2JdW5erxqece4LbSxhrkSN1S/TRpFkwOfmsMc88AVr4bJMJmxw9YUkbVJIJY9ROPpMqjc93On4qmrqyc0+OOK8OUSkVJ08WCa0ReGi4aTrFyUW51BN9WSw/SpJw+z4NczyW62kbTIoeRZLd0ONhqJdRvuKnGah3COCTLxm9umTEUkMSI23aI05xvnbTvn1Vdau6DVtVbWeeCKOnpr0UF1w57SDTFgKYgNkBQ5C+oHl6qR8aPEbqwNkOHNHLIqxPI8sRgULjLghixyBsNO2fVVhivYFZR13FJNXTtWTRTX9Quja2dpw5BLNIUuYU7bkoMKc6V5Ly2+6roXlUE/qnwea5itEgjLlbuJ3x/igDZY+oZqdryq2rPdpxbechcmaKKK5yQrBrNYNAVDeecT3I/caKLzzie5H7jRQDXoF5yP3r/xVZVVr0C85H71/4qsqgF3HZQsWWkaMalGpU6w5J5acHINLOD8Td7gIbiCVSjEaQVfYjmuo6SM+AyD6qZdINfUnQwXddTFdelc7sF7yP0591cXCb1DKqdfDcMysQ6qocAYyG05BByN9uXI92Uv5evXkYyfTXr7/AGH9FFFamx5kQMCGAIPMHcGow9jF8pKvVR6fJycaVxnXzxjnUppY3DW8rFxqGkRGPT35LZz7KpON14l4OrORmU3ywGOPRHb9ahxgqzOyHG+ANPqpaeMSQwTCGOIdTdCCNMELoOjnvzyx3/Sm/EOGS+ULcQNGG6vqmWQEgrq1Agg5yDmuBejMnVSI0qs0lys5bSQNtBIx3fROPsrKSnmu/wDRpFx6+45eLX7Ws9tJdurlUuN41K5z1WFAJO/rpjc8WnjgjZhEZriRUiUZKLryQWOcthRkkYzXdfcL6y4hlOkrGkqlSM56wKP9j99LW6POsPV9cAIZRNbsRkppyQjZ5qMkc+R9VS4zTdeuCLi0rN1xf3Fssrz6JY0j1q6DQdecdWQWOx8a4IOkjq0Jee2lEjBXSPIZC3Ig6jqAOxyBWzh0T30crTSgKVaExR50q4Iy5JOGYbYxtXZb8NucxiSWIJGQSY0IeTA2Bzso8cU6TyuCeisPkc3UepGXllSN+W4pQetbWiw6Q+kFsjSABgkY5+quq5tRNKVfJjQDs5wCzZ3OPAAffWJLBIR1kQK6d2UE6WXvyD347659aM9R7qqK5zl9TxT7+tPyM1gZYoxWaK7yhjFcfE7sxBNKay7hAMgcwxzv7K7aVcf1f2NONXXrjOSPovzxUMtBW8hcX00amSSFNCjLaZMuAOZwUAO3rpouKXnhzPjr5NYG+hV0ofbuS32nHqpbfXTSsyo7BtRjiRCQcqQGmfG+le4HbbvyKi6L7VLgkWK57C46xA+MZLDHsYj/AGpdZWrSPKXlkwspCqrFRjSM5xvzP2Y9tcNtoS2ysjBw6gjrGOF68A9knA22zjxpYWmuOvBJ8Vmo/dcVw8xSQacxIX+kserXqbw/2zjNczXYyxjldlWW2BcuSGDSDV/44xtsAOdNwWkyU1zWl/HIWCNnTz2I8dxnmMgjI22NJ5+KnVMInUlnSNCzdhToJJzy7j7TWuFG0vi5RWYouOtLbrksNW2ksDyUDAFNw91jJJawajY4k8YdE0EllVZDIzoHYNkEt6KrnA8RXbwRW1SFpQ+ygqJDJhtyWJwApPogAACpsh6bSsri884nuR+40UXnnE9yP3GipMxn0EYB4ySAOtfn7qrH8pT01+8VS9nxKSIFU04JzhkVt+We0Dit/wAuzfVflR/DQiy4fKU9NfvFa4zCpJXqwTzI0gn2+NVF8uzfVflR/DR8uzfVflR/DUAuHylPTX7xR5Snpr94qnvl2b6r8qP4aPl2b6r8qP4akWXD5Snpr94o8pT01+8VT3y7N9V+VH8NHy7N9V+VH8NBZcPlKemv3ijylPTX7xVPfLs31X5Ufw0fLs31X5Ufw0Flw+Up6a/eK8vNGwIZkIOxBIII8KqD5dm+q/Kj+Gj5dm+q/Kj+Ggst+OWNQApQAcgCAK9eUp6a/eKp75dm+q/Kj+Gj5dm+q/Kj+GgstGeHVIzC40AgDCld8Z3OfbWuWzyCDdsc9xKY+2qy+XZvqvyo/ho+XZvqvyo/hrnfs2m7u897/JbcXD5Snpr94o8pT01+8VT3y7N9V+VH8NHy7N9V+VH8NdBWy4fKU9NfvFYaaM4yyHG43Gx8ap/5dm+q/Kj+Gj5dm+q/Kj+GgsuHylPTX7xXhZIgSQUBPMgjJ9vjVQ/Ls31X5Ufw0fLs31X5Ufw0JsuBZ4xyZN9+YrWOp3H9vDfS+jv7fGqj+XZvqvyo/ho+XZvqvyo/hoLLZn0kYSVYztuugnAztuCMV5t4YVDAuHLnLF2DFiOWe7A8AMVVHy7N9V+VH8NHy7N9V+VH8NQTuZbrGEjB6sg4yDpxtyoJh06f7en0ezj7qqL5dm+q/Kj+Gj5dm+q/Kj+GhFlukw6dP9vT6PZx93KvSSxqMKyAeAIAqoPl2b6r8qP4aPl2b6r8qP4akWbrzzie5H7jWa5Uu2lk1ORnTjYBRgY2wBiigP/Z"/>
          <p:cNvSpPr>
            <a:spLocks noChangeAspect="1" noChangeArrowheads="1"/>
          </p:cNvSpPr>
          <p:nvPr/>
        </p:nvSpPr>
        <p:spPr bwMode="auto">
          <a:xfrm>
            <a:off x="424961" y="160340"/>
            <a:ext cx="281354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AutoShape 15" descr="data:image/jpeg;base64,/9j/4AAQSkZJRgABAQAAAQABAAD/2wCEAAkGBxMTEhQUEhIUFRUVGBkYFxcXGBoYGBoYGBwWHR4YHx0dHCggHBwlHBwdITEiJSkrLi4uGh81ODMsNygtLisBCgoKDg0OGxAQGzQkICUsLDAsLCwtLCwsLTY0NTUtLSwsLCw1LiwvLCw0MCwsLCwsLDIsLCwsLCwsLC8sLTIsLP/AABEIAM0A9gMBIgACEQEDEQH/xAAbAAACAgMBAAAAAAAAAAAAAAAABQYHAQMEAv/EAEQQAAIBAwICBQcLAwMDBAMAAAECAwAEERIhBTEGEyJBURQzUmFxc9IVFjJjgZGSk6GyswcjQrHB0SRTYiVDVOGio8L/xAAZAQEAAwEBAAAAAAAAAAAAAAAAAQIDBAX/xAAxEQACAgEDAAcIAgIDAAAAAAAAAQIRIQMSMSJBUWFxofAEE4GRscHR4TJCBSNSwvH/2gAMAwEAAhEDEQA/AGfA+HdePpSlixVVQr3LqJJYinPzPf0bj8cXxVq6Becj96/8VWVQFdfM9/RuPxxfFR8z39G4/HF8VWLRQFdfM9/RuPxxfFR8z39G4/HF8VWITQDnlQFd/M9/RuPxxfFR8z39G4/HF8VWLUcsuMSG/mgY5jXsp2cYYRwyDfOSSHfOduwvLO4Ed+Z7+jcfji+Kj5nv6Nx+OL4qsWigK6+Z7+jcfji+Kj5nv6Nx+OL4qsWigK6+Z7+jcfji+Kj5nv6Nx+OL4qsWigK6+Z7+jcfji+Kj5nv6Nx+OL4qsWigK6+Z7+jcfji+Kj5nv6Nx+OL4qsWigK6+Z7+jcfji+KvKdEmPIXB9jwn/+6seob0ns0swbm3lFu8jjK9W0iPI3iqdrfBzzHfjO9Vk6VmujprUltvL4xYs+Z7+jcfji+Kj5nv6Nx+OL4qfdB76WdZ5XaPQ0mEjQuTGQMNnWqkBjhwuNg3r2k9Iu1ZGrpvTm4PqK6+Z7+jcfji+Kj5nv6Nx+OL4qsWirGZXXzPf0bj8cXxUfM9/RuPxxfFVi0UBXXzPf0bj8cXxUfM9/RuPxxfFVi0UBXXzPf0bj8cXxUfM9/RuPxxfFVi1g0BT0sWiQBGcq0YbtHcZPLY47qK93nnE9yP3GigGvQLzkfvX/AIqfdN+Py2+hY1fSRrkdF1EDXGoUbEKSCxywx2cbatSoegXnI/ev/FUm6YHSASiyJOr20kbv1aMsisQWkwSgypXPhIeZAoCJcE4s1xKrrJPIElATrNQUt1lsjFScBiT1xK/4BgMAYzaNQfofevdSx9b1brbQROjx7jrZVIZWbkXQKRgYB15KghcTigKt6f8ASR2W6jKzxiJmji6sMRK4hZw50/SQShI2U5UBxq5ghh0DsJ4p4yyCGN4ZFMRXS/WI0XbOwATtHSO77cD30wv2tHdP7XVyzW8qmRnBV2kAdgAAJEj0pIVLDGTnYipF0U6yWIXNxjrpAwGFKBIwx0qFJJ3wGJO527gAANPSPpE0MghjCBiI2Mkm6KjyaSdIILEKGYjUoAUnOxFRfhN4PlC2lxHJ16kzTnqwwdoperVSMZTqoclQD/g3eSWnTN7ISy+Xq5j6q3dDGspZXjknwwaIakOXXBJGd8Zw2EnR/o9ZvDGtrAZLpXjMssqErDKhRpEbXpwMggxR7nV3DcAWBa8dgkkEaPqLBipCtpYLsxV8aWAPeDTKl/DrNIi3bLytgu7kF2xnG3+KjJwoAAyfE10+Vp6a/iH/ADQG+itLXSDGXUavo5I39njXt5QBknA8TsKA90V4jlDDKkEHvByK90AUUUUAUUVgmgM1CeLCcWV316rIfKXKxysUAjLroWOQHIY7FTnYnG2MCahqj3Tm9khtwyRxSRlgswlBKiNsjUQP8QcZ57VSaxZ0+yyfvFFLlry/Jy9A2LCd2WbLsv8AdlZWMihcAdnbUm6nbJwCd8gbOlXTKKxaITI5WQMcqM4048eec1z/ANPoiguU6iOBRICEWUysCy7hiQNsYZT3qw54yenjyI9zaRSqGjJkcA7gyIo0j17Fjj1VOjwrKf5Btaktvd9vHy+Bw8I/qTZ3EqRKZFZzhda4BY8hkHbNbOL/ANQre2uHgnWRSunthdQIYA58a89MeFwiOGRYo1dLm30sqgEZkUEbd2O6nHH+DJcxtGypl+yXZQWVTzK/+WOXtzWvROD/AG01eV3CvpF09gs5ljmSQhow4ZQCNyRjBI8KOAf1BtLuUQxl1ds6Q64BwMkAgnfFP5bCJgNUaMFGBqUNgeG9IOM8PiS84eyRIjdbICVUAkdU+2w5UW1lpe8i7vFoWt/Vm0UsrxzKysykBQR2SRzzTu16YRTWct1bqziIMShGlsqM47+7v3plLwuBiS0MRJ5kopOfWcUj6H2iRzcQVFCxi4GAOQPVoWwPaadGh/sTSb5Ndh/UGKe1uJ4Y3LW6hmjbAJznGCMjGx+6mnRPpTHfo7xK66G0sGA5kZ2IODSJrxeGy3XXQqIpi8sUqgDUwXPk7DuOx0nkcmpD0Usurt1LAdZL/dkIAA1yAEjbuAwo9S0aVEacpuSTfjj5FeXnnE9yP3Gii884nuR+40VQ6Br0C85H71/4qsiSMMMMAQeYIyKrfoF5yP3r/wAVWVQHiOMKMKAB4AYFe6KKAKKKKAQ9JOjQuv8A3niJMRbSFZX6mTrIwQwPJ8nbGckHO2GHB+FpbR9XHqOWZ2ZzqZnckszHxJ8MAcgAK7qKATrwZVuZrkHLSxrGQQNgueR5gHvHLaqz6FXfDltyt1bGSTrJMsLd5Ns7DUFIq35OR9hqDdD7e+s7cwmy19t31CZAO0c99Yzj0l8eqzo059F33ddHV014Rapw6T+0iiGJuoON0ZiCAp5glsU06PXcd9YxmRQ4dAsituCy7MCPaKU3yT3ktrHKsMaRv1tzGJVdtS7xx4G5B2blWq34bfWrcQS2iV0mJltyXACySY1AjOwB7X2eunErrHgMOFN5u+fh+zV/TziUa3N/aRnsJM8kIHLRnSyr6g4/WmidMyWlRbK6ZoDiUARdjbI5yb5XfAzSt+jE9s3DpbZRI8AaO4GoLrWXBdsnmdeT9td/DeHyxTcVlkXSkxDRnIOoLEQTty38aR3JUWnsbcuf/a/Z1p0xhMtogWQreLqilwNGeek75DY9XfWhunMKrMXimUwTpbupCk6pDhWGGxp/X1VGYOF3EvDOEy2qB5bdlk0khRpww5nuziuy/wCiE6cOdFHXXUtxHcTYIGp9allBONgBgZpumPd6SdPtrz/BJLrpfbxS3EUpZDbhCSQDr6wdkIAdTHuxiuPinSklBCLe6jmuI26kGNSc432D7FQQTkjnSbiPRu6k4jLeRL1bpHE0PWaWjZguHjbfIPcGHKmkkFzPecOuHt2iEaziZSVOhmGBuDuDjI9tQ5TeCNmmqfd29devoMuhdzF1Pk8ayobbEbrKO2GIzk7kHPPINa+mt7cxRkxpmIganRRIy4PaVo22ZGXbI5HntuOXo9cKl5xV3YKiPGWJ5ALHkk+oCmnFjLcwLJZXOkHfKqjCRc7gFhgHnjuzzqyzCidNKOqpNYxzxnPrzFH9PLhCbtIokVEdMMildRdMlSG7Q0nkD9ENp305PPN0UuZOJLdSXA6mNw0ceWJGFAxgjSuSN8Vu6LcNaV5XliePqpAIZRqhkkUZyrKDvGG5A5GGIGBgVLsVfSbUSv8AkIQnq/L6dv17HgWcc4cZ0RAwXTLFISfCN1Yj27UyNZrIFWs5qzZ4ZgNycY5ml1/YdbLbSqw0wsz+OrUhUYx3b5rp4jcKhVGjkkEgbOldYwMZDDwOaVL0ntY7iGyVXWV9ki0aQiKpOT3KoxgVZJ9RDV8kau+EcaMh08QhQOzFEzvjc4A6vJwKb9B+BXts0vlVwkiv2gFJPbY5ZzlQfCpFdWjNLC4EWI9eSy5cahgaG/x9fiK7cUcsGUdFKV2/mVnfcG4hxKXq7t44LdXLiMY6xlUlQwXc8jjJIG/KrJgiCgKOSgAewDArHky69ehdYGnXgatOc6c88Z3xW6ocrL6ekoW+tlR3nnE9yP3Gii884nuR+40VBoNegXnI/ev/ABVZVVr0C85H71/4qsqgCiiigCiisZoDNFFFAYxWq5U6G051aTjBAOcbYJGAfbWzWNxkbc/trJNAQKfofDP/AHpoY5LrbrVZgJDgYUmSMjRJoxuOyfAc67uj/AUR1e3u7xVQ4kt5JDIM4+iwcFl8QQd+7IpL0qbhT3cq3dncLKhXVcxxyDOVUg64jnAHZyR/iR3Vs6NWlm1zHJacWlkKZBgeVZCyn/AhgJMA7+rFdTvblv5Y+5BYoFeJYgwIYZBBBHcQeYr2KzXKSc9nZpEixxqERRhVGwA8BW/FZrBagDFGKxrFGsUArvuBxtHdKihGukZXYcyWQqCfYDVf8E4kUhtIVBSaykla5iXOTHGCCxA5ghhjnk1amsV4Mi6sbaiPtIH+wz+tZyhbtHXo+0+7i4yVrnya+jInwKZYuJTwxMDDcQrcoo+irE4Yr6m2b21MaUcK6PWttI8kEKxu+zEE4xnOACcKM9ygU11irQTSyZ+0akZyuPYues9UV51ijWKsYEf6b3tzFbsbU26OdjJPJoSMeI2Oo+raknQbgPk+mYRi4mnP968MquSCCSVxyXIAwPGmfTa3tz1Ul1JEsUYlA6zcdbIoVGC47TAavvr30EghWJjbyRyQkpgx8hIqKsm3+JLLnHrPjWidQIJPRRRWZIVg1msGgKhvPOJ7kfuNFF55xPcj9xooBr0C85H71/4qmnG1QAPJK6qMAIG06m1KQfHIx9xNQvoF5yP3r/xVM+McFWdlZmcFVK4VsAhuee+qyusFZJuOBlETjevSsDy3qNR2d6gA65ezjT2c6u7t7+Hh3713cNgdYTGW0kBssNgpYsds9wz+lFJvqIjNvqGrzKCAWAJ5AkDPspHCxTqxk4WeRDk52brMfoRSa84NPciN5nTWqgoVU78jht/9Kb2NlKRiQjX1iyZAONsDH3CqbnJ8Ge+UnwMuJKGjy0jIozqwQuoEEac/btjvxXgSt1SMjqo7By+/Y2yM5+kR31niXCxOqhmddLahpOMkUiu+ATFDCXUwZ2yCXUeAOcbdxNTJtPgtNyTwjv4o2ozKD9OAMpB5lGbkR7RXVZT5mbweONh97D/io/Z8DuIwoR0Bjyqdk4Kt9INvz5cvCn/D7RgyE/4JoPr3XB/Q/fURtvKKwcm7aE3SDpJaxzGOYXEDx40XHUv1Z1AHZwCrLvgg7ZB8K88E4tYXMyb2b3C5Mckeg6jjmp+krYO6nffvG9POLcUS2SSSc/2VGSQMlSB9Agc893iTjwqL8O4taT3UJj4VOsuokTyW3VCMYPaLkfZj112RVx4ZsT4VmsCs1gSFa5a2VH+nN60No7oCd1DY5hCwDH8Ofvqs5bYuXYBzXDLxaFQSZBgFgfamA2PHBIHtOKru/vZL65UWF5KoYAaArxrGqrzJBwd9vtFbk6DXSFWlu9canLKNbEqWDNgd5JGfsrmftEneyN95aic8U4kqpOiOOuSFpAveBhsNj2j/AEqF8Z4sIrawuVAa6aHsvJrYEBRqGBzck7Z9dMYpY728Z7dTpjgkieUgqGZxhUwdzjc0nToDxAKqi+AVNlGp8L7PCqakpzzFX2V9QWLwu9E0Mco5SIrezIziua8mnWdDqiW204fVnX1jEBQO7c4H3+qtvBbLqYIoicmNFUkd5AqAXfSmK6h8lKy+VNMNIxsHEnZ3zsANvVW89TbFXyQkS7o5eu898rknq5wqjuC6BgD/AFrmfiEF1CJ5XkgW3uCPpFO0raQG9RyNu7NJ+M9D717maW3uxEspBKhnU5Cgb42rTdaLazaxm1XF1OzHGlu07kYfURggYBznurJzkk1JYzz19hI+/qBfC3WGcSokqFljV4nmD6gCwCJ2sgLnUOQznY1v6By9bC9wZI5HmYF+rjaJVKgALobtBsYyW3OR3Yrb0o6pHjllWYqEliLRxmTQJQoLMBlhy5gHvzXPwfiVnE4SG4WVrjq9KIQzYRFTrDp5DCjLHFehzCihKqKKKzJCsGs1g0BUN55xPcj9xoovPOJ7kfuNFANegXnI/ev/ABVZOKrboF5yP3r/AMVWVQI4buw1ur637OCFBwuQTufHnjFcb8LeUDyhicE9hGxGRnbIxk7Yzk4p1RUOKZVxTOeNCOfOkvEumdjbyNFPdxRyLjUrZyMjI7vA0/krkliiySyxE9+Quf1q8dt9IsIT/UXhf/zof/y/4qUo2QCO+kF3wsM9wBCmGgVUOlcF/wC9t+q/fTyyUiNAeYVQfaAKtPZ/UKzbisGvVYNZk2RDiXROzu7idikyS9gSSxyvGGbSMLgNglV0817x662WHBbmCaP/ANTlki3zDMkbswA5LIAGGNj3174jxgWMzm4VhbzNrWZVLLG+lQyyY3UHGoNy3I2xXg9I7W5lt47WZJ3EgdurOoIgVwzMRsoOdODzJrbp13V4lSVis1gVmsSQrxKme7Ne6KA5obRUGERVH/iAP9K99Wa3UUBpWLHdWdFbaKA1dXWlbFA5cRoHPNsDUft5110UAv4rw4zRPHraPUMakOGHsrdBbaVVSSxUAam3Y7YznxNdVFRSuwRbpzBqWNpEmkgQkzLFII8jAwW7SllG/ZB39dc3RvjnDiUi4bGr6sa+pjKhF7y7kYBHok5NdvS60EjQk2bXYQsdAdFQHAwWVzhj4eG9beifEmmE6vbi36mXqxF2dQGhGydPZ31bY7q1/oCQUUUVmArBrNYNAVDeecT3I/caKLzzie5H7jRQDXoF5yP3r/xVZVVr0C85H71/4qsqgCiiigPD1DOk3CLeYySeSxMyHEs5jRnGFByuSGJQYOc93JuVTRqhHSe0frZG8ku5IjpLvHdrHGQAMnq+sB2A323xWuj/AC59eRDJqte1rwpr2tYkmawazWDUgW2jl5J9ZBRXCKmBsAqkk+JJb7gteBFFbsgjhRBK2klFVe0QSM4G+cEfdS7i1vOJXlsZIzLhRNBLkJJgYVtQ3RsbagCCBg8ttPDnv7iSPyq2jtY4m1kLKJWkYAgAYACrvnJ32ArTbi7wQSlpQCB3nkO+s9Z6qifS2JWveGqwBBeXIPI/2zTwcJg/7KfcKys0cUknfJ3pMCMggjxByK9aqiH9M4wtlsMZmuP0lcfZsByp86T5YiWILnYGNiQPWesGfuFE7Vkzhtm43we04vGbhrcBusVBIez2QrEgb+JIO3qru1VV/BOkTycUuGDRiJljhWYo2hirOFONewZ9Sg5IyB41N/I7rr0c3SdWoIaFYcBs9+ouSD/91EZWX1dHY6brB23nGIIg3WSKNIyRnLePIbk+qvPy3b4BM0YBAbdgNiMg78tqX8SaZBIytctgFhp8nVeWcBnAwPWaR9Jo504YyCRiswjjxN/clBndV060bScaue/to2yIacXWeWSg9IbfrI4hKC0udOnLDbxYbDPdk70zFRzhPFJfK7i3laLRCsGgqCpLSCQ6d2OdlqRipTspOO10ZoooqShX/TTgUMTLKtq0xmkw7G7khVWb6J56QCez3bkeNPehHD3hikV7aO3zJkKspmZhpUa3c82yCPYBWzpObpjHDbxwssgcSNMrPGAAMIVX0snc7bY76z0P4M9rE0brCuXLARGQrghR/wC4xI5chtyrRy6GQPqKKKzAVg1msGgKhvPOJ7kfuNFF55xPcj9xooBr0C85H71/4qsqq16Becj96/8AFVlUAUUUUBx8VvBDGXIyAVz3AAsAWJ7gAck+AqHcTg6+R7hbaGSFMdYZJZVkcKoOVQZTBUjAP0u/GanUlRHjM0oeYLbXkjkjqZIiojXsrjnKOTZ1ZU55b8q20nn9kMlq17FeFr2KwJM1hqzWGqQRLj91eSSmK1tMMmMXUrhIxkAnSBlnHcQQBtTy0umyEmAWTGxGdD+Okn9p39vOotxe8TyqYjiZhnhI0WxdFiKhFbtIRltRJ3ByNscqmUTKyqdiNiO/BrSapLBBGOl0Ste8NDqGUvLsdx5s07HCbf8A7MX4RWOLcCjuJYJJN+oLFVwCrFl075B5c63DhEP/AGIfwL/xWKWWbOa2xSfC+7EH9NlxYgDl11xj86StvHbppwYYi4hJ0zzIrMcd8UekZ1HkX5L7eTnhPCY7eMRRDSgLNjOd3Ysf1JrsEWNhgCiWKJlqL3jmu0r9Et/K7qLqZDD5HAgjSJ84VpcADTkHlg+PfXV0e4vexvFDcW800Unmp9OmRQP8Z1OMMPSHPmM1J4eEBbmS41HMkaR6e4BCxz45Or9KYdXUKJaesmqq8L6evEhHHbnLcQJtreQW0QkzJqy2Yi2CACD9H1V5dI2exiFpb/34DLpJbQhiWIqFwOQ1bbdwp3e9FI5Wu2d3/wCqQIdJK6QEKZG+Cd87itk3RpTLauJHUW0TxqAcFg4QZLDw0frUUyy1IJL99n5EsljGt9bxSWdsetSSXWCxZWh0aW7QG/ax/v4zdeVJhwBfKYrjrJC0aSIFZiwIk0ZO+4+j3U5Aq6VGOpLdXgZoooqTMhv9QuDm6EaD+1s3/UmZ4kiB0/4ow6xz3BttjXX0BsTBDJEVfKSkdYzyOsw0piVOsZiFI2wDjIbFcnTmwklnttNml2irLrjmOmIebw2SCOs5gAjkW5Vjojb3cClRaCKIzkdSZQ3VRlUw0bDIZNWolNsZOOVa/wBKsgmdFFFZEhWDWawaAqG884nuR+40UXnnE9yP3GigGvQLzkfvX/iqyqrXoF5yP3r/AMVWVQBRXFxW8aJVZEaTLgFV3bBznGSNxzrlHSS3G0jmI+EqtGfYNQAJ9hqrklyVc4p02NmFQPpIqtcMFtppZs6jiaeOMQooJk7B06i3YVAMkjfvqcCUEAjcEAj2Gk8XGXa+ktRGuiOFJS+o5y5YBQuMf4881rpz2uyeRlawKmornttrbJJ3IHiduXIbV1CteqlCcaY3U1ukOrqkjctrAz1uvbBHdpqhI8oNcHlc3/Y//Yv/ABSs9Jz19vEIgy3BkUOkisFMQyc4+0HvoBpxHgtvOMTQRSA+mit/qKWWPQy1glWSBZIip+gkjiM89imdOPspnd3zrqCQs5A2IaNQTjlu2RvtyrgfpIFt2uGiJjSNnkZHidV0AlxkPuVwe6rKUkqTA+opOnFZmMRS1bq33dmdFKqRkELqJPrG1OKqDVdylUdgMlVJA8SBXCYrgrkzIARk4TkPUdX61m+skHWSsXO2cKzL9Ectj34rTNwyIRFiJFwM41scfZqwfZXDre8lJ2sJf8mvjhdfiWVDiiiiu4qFFFFAFcHFTPgdS0agAlmkBbl3YBGO/eu+l3SEL5PJqcIAp3JbHLl2WBJPhnnQCjo7x+W4lVG0AGETdkHcMxUKMnYADJPi2NsbyGa8jVgrSIrNyBYAn2CoH0Pu4IGRp5DGxiSBAyOq7EsSWKgZLHA9S+utfTq8SWO+XSA8Qg0gplipKsZAcZXnpPqX10BNzxmHrxBrXWU18xjBIwPWTnIA7hW2G+UhmZowmvSrBwQeQ3PIHVkY9lR2GWL5WO6Ye1TRy7R1k7eJ04+ykEgj+SHHYytw2eWQ3XH7jp/SgLISdSSAykqcEAjIOxwfDYj762VFOARonEbwKFXMcJAG2Rjc+vepXQBWDWawaAqG884nuR+40UXnnE9yP3GigGvQLzkfvX/iqyqrXoF5yP3r/wAVWVQHFxiWVIy0IQsCM6wSNOe0cKckgb/ZS+S6uNaxT2yOjhtRjbUMZQZIcLgb7jf1cq29Koi0HZQvh0OkNoyAw5n0fH1b91aeE3DLKsXUzxoysSJDrVWXTgK4J2IJ2J7hispPpUYyfSrwF5t88TMWqTQtmmArsu4kYAnBGTiuWysF+VrlcyYFrAfOPnd5e/VkipBdcDie5Nw4LN1YiwfogBi2fHOTUes+HxfK1yugYFrAQN+ZeWtTY38Ni08WuFDyaVtoiFZ2YZLPvhifD/WsRxI3Eb7XH1gEFqdOASSDNyB76dWfBIYp3nQEPIioRns4UkjA8cmkQudHE7zEkSEw2vnM4IHX5xgjflQHC8sKcRkDW7BPJY9MZCgazJIM4LacnGnOa3CBFu+GFLYWpY3JaLCAhurAydBwfbW2/wCHJNLLJLcWrCWAQMnaxpDs+oEPkNk/oK5lLC+4cj3Ec5U3GCi6cL1Ywp7RzjlmgHnGI0BkxFHqwTnyV5WyRzyuzH1Uh4/EjcPMaJKJJVjRkjhlhGJGUMzRKMAhSSc55V1cRvWF5foZpVVLaFkVC2AxE+TsDgnA8OVeYr99HCesuHUSxMZG16S56pWGo8jvQHu0vxBeyn/rHhaOCKMaJpE1Eyam3XYDs5PdmpyKhk15/wCo2aRXTujJcGRdYYHSqYyMeNTMUBruSoRi30cHPsxvSWfJYRvJKyABmAQDC52Dtz7vCmt/MgUh2A1Ajc4zt3eulRljEbt14LSAavolsYxpAB5715/tck3VrvzXweVd48y8R7mjUKR9IuLrF/bzOjOOxJHbvMFPr0qwHsOKi/COkjSmUdZJfouY5IorXqirf+Rkcbd21erHSlKO71+DOyxNQozVYf0plbyriceZBHHKojjdi3Vgl+zzODyG3hVh3cRdGUO6FhgOmAy+sZBGfaDUaunsntsJ2dmoV5YKcZwcHIz3HxpDbcFlUYa/un9ZEIP6RVG+H3k/yxLF5ZIbW3iTrBIyYM0nJc6R3b49VStK7p8LvFlhOFPMA7g777jcGsNGpzkL2hg5A3A7j41wcT4pFBC00zhY0GWbmMerHMnuAqJt/UAqwnltZY+Hso03LKdWskAEoCSEOdmxUQ0pz4Xr8iyd5Ut/jqA9WQD+tHUrjGlcE5xgYznOfbneqv8A6uRxjyC5iwJHuY061DhmjIJALD6Q22q0xSentjGXbYswEGScDJ2J78Dl/rXqiisyQrBrNYNAVDeecT3I/caKLzzie5H7jRQDXoF5yP3r/wAVWVVa9AvOR+9f+KrKoBV0kC9T2+sxqXHV6s5zsOwQcHl9tK7OdWkEdveTK+kt1cy6+WM5VwJBzH+QB9eKY9KmIg26z6aAiIAsQWGV35Z5Z8cVo4TxNTIIdUj6lYjrkKSLp05VsqNQIO3sPOsZfyMJ1vrwGXDbgyK2sYZGZGwCASv+Qz3EYP8AzW5bOMOZAi62AUtjtFVzgZ8Bk/fXuCFUUKgCqowAOQHhWytVwbLjJjSK0x2iK7SBAHcKGbG5C50gnwGT99bJZFUFmIVQMkk4AHiSeVcfy3bf/Jg/MT/mjaXJZJs7sVqktUZldkUsmdLEbrq2OD3ZFeorhGAZXUhvokEEH2Hvr2rAjIOR6qkg0Cyj1O+hdUgCucbsq5wD4gZP3mg2MeY26tcxZEe30QRg48Ntq2tMoYKWAZskLkZIHPA78Zr3QGl7VC6uUUugIVsbgNjOD3ZwK3UUUBovANDEoH0gkA+zlSwzMqjFpp5AEtGQDyBJzmm1xnS2k4bBwTyBxtSlVeVDm6RkzpbSgHhtnP61w+03u6N3XVt/7Z+RZCf+qvC7q4sXjtCdeVLIp0l0HNQcj2478YqMScNM93w57CxltOpP9+VkEYEQx/aO/wDc5Hx51acyA7EZBGCDuCKgHRzo/cWF9fSJb67ecqYlidFC4ySCrEY593hXs6OrUGuy677wzNoTdDuFyTcQ4v1d1NbgXAyYljJY5k2JdW5erxqece4LbSxhrkSN1S/TRpFkwOfmsMc88AVr4bJMJmxw9YUkbVJIJY9ROPpMqjc93On4qmrqyc0+OOK8OUSkVJ08WCa0ReGi4aTrFyUW51BN9WSw/SpJw+z4NczyW62kbTIoeRZLd0ONhqJdRvuKnGah3COCTLxm9umTEUkMSI23aI05xvnbTvn1Vdau6DVtVbWeeCKOnpr0UF1w57SDTFgKYgNkBQ5C+oHl6qR8aPEbqwNkOHNHLIqxPI8sRgULjLghixyBsNO2fVVhivYFZR13FJNXTtWTRTX9Quja2dpw5BLNIUuYU7bkoMKc6V5Ly2+6roXlUE/qnwea5itEgjLlbuJ3x/igDZY+oZqdryq2rPdpxbechcmaKKK5yQrBrNYNAVDeecT3I/caKLzzie5H7jRQDXoF5yP3r/xVZVVr0C85H71/4qsqgF3HZQsWWkaMalGpU6w5J5acHINLOD8Td7gIbiCVSjEaQVfYjmuo6SM+AyD6qZdINfUnQwXddTFdelc7sF7yP0591cXCb1DKqdfDcMysQ6qocAYyG05BByN9uXI92Uv5evXkYyfTXr7/AGH9FFFamx5kQMCGAIPMHcGow9jF8pKvVR6fJycaVxnXzxjnUppY3DW8rFxqGkRGPT35LZz7KpON14l4OrORmU3ywGOPRHb9ahxgqzOyHG+ANPqpaeMSQwTCGOIdTdCCNMELoOjnvzyx3/Sm/EOGS+ULcQNGG6vqmWQEgrq1Agg5yDmuBejMnVSI0qs0lys5bSQNtBIx3fROPsrKSnmu/wDRpFx6+45eLX7Ws9tJdurlUuN41K5z1WFAJO/rpjc8WnjgjZhEZriRUiUZKLryQWOcthRkkYzXdfcL6y4hlOkrGkqlSM56wKP9j99LW6POsPV9cAIZRNbsRkppyQjZ5qMkc+R9VS4zTdeuCLi0rN1xf3Fssrz6JY0j1q6DQdecdWQWOx8a4IOkjq0Jee2lEjBXSPIZC3Ig6jqAOxyBWzh0T30crTSgKVaExR50q4Iy5JOGYbYxtXZb8NucxiSWIJGQSY0IeTA2Bzso8cU6TyuCeisPkc3UepGXllSN+W4pQetbWiw6Q+kFsjSABgkY5+quq5tRNKVfJjQDs5wCzZ3OPAAffWJLBIR1kQK6d2UE6WXvyD347659aM9R7qqK5zl9TxT7+tPyM1gZYoxWaK7yhjFcfE7sxBNKay7hAMgcwxzv7K7aVcf1f2NONXXrjOSPovzxUMtBW8hcX00amSSFNCjLaZMuAOZwUAO3rpouKXnhzPjr5NYG+hV0ofbuS32nHqpbfXTSsyo7BtRjiRCQcqQGmfG+le4HbbvyKi6L7VLgkWK57C46xA+MZLDHsYj/AGpdZWrSPKXlkwspCqrFRjSM5xvzP2Y9tcNtoS2ysjBw6gjrGOF68A9knA22zjxpYWmuOvBJ8Vmo/dcVw8xSQacxIX+kserXqbw/2zjNczXYyxjldlWW2BcuSGDSDV/44xtsAOdNwWkyU1zWl/HIWCNnTz2I8dxnmMgjI22NJ5+KnVMInUlnSNCzdhToJJzy7j7TWuFG0vi5RWYouOtLbrksNW2ksDyUDAFNw91jJJawajY4k8YdE0EllVZDIzoHYNkEt6KrnA8RXbwRW1SFpQ+ygqJDJhtyWJwApPogAACpsh6bSsri884nuR+40UXnnE9yP3GipMxn0EYB4ySAOtfn7qrH8pT01+8VS9nxKSIFU04JzhkVt+We0Dit/wAuzfVflR/DQiy4fKU9NfvFa4zCpJXqwTzI0gn2+NVF8uzfVflR/DR8uzfVflR/DUAuHylPTX7xR5Snpr94qnvl2b6r8qP4aPl2b6r8qP4akWXD5Snpr94o8pT01+8VT3y7N9V+VH8NHy7N9V+VH8NBZcPlKemv3ijylPTX7xVPfLs31X5Ufw0fLs31X5Ufw0Flw+Up6a/eK8vNGwIZkIOxBIII8KqD5dm+q/Kj+Gj5dm+q/Kj+Ggst+OWNQApQAcgCAK9eUp6a/eKp75dm+q/Kj+Gj5dm+q/Kj+GgstGeHVIzC40AgDCld8Z3OfbWuWzyCDdsc9xKY+2qy+XZvqvyo/ho+XZvqvyo/hrnfs2m7u897/JbcXD5Snpr94o8pT01+8VT3y7N9V+VH8NHy7N9V+VH8NdBWy4fKU9NfvFYaaM4yyHG43Gx8ap/5dm+q/Kj+Gj5dm+q/Kj+GgsuHylPTX7xXhZIgSQUBPMgjJ9vjVQ/Ls31X5Ufw0fLs31X5Ufw0JsuBZ4xyZN9+YrWOp3H9vDfS+jv7fGqj+XZvqvyo/ho+XZvqvyo/hoLLZn0kYSVYztuugnAztuCMV5t4YVDAuHLnLF2DFiOWe7A8AMVVHy7N9V+VH8NHy7N9V+VH8NQTuZbrGEjB6sg4yDpxtyoJh06f7en0ezj7qqL5dm+q/Kj+Gj5dm+q/Kj+GhFlukw6dP9vT6PZx93KvSSxqMKyAeAIAqoPl2b6r8qP4aPl2b6r8qP4akWbrzzie5H7jWa5Uu2lk1ORnTjYBRgY2wBiigP/Z"/>
          <p:cNvSpPr>
            <a:spLocks noChangeAspect="1" noChangeArrowheads="1"/>
          </p:cNvSpPr>
          <p:nvPr/>
        </p:nvSpPr>
        <p:spPr bwMode="auto">
          <a:xfrm>
            <a:off x="143609" y="-1371600"/>
            <a:ext cx="3165231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285" y="1649714"/>
            <a:ext cx="8032131" cy="10592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http: //www2.unece.org/cefact</a:t>
            </a:r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6124522" cy="431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56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UN/CEFACT Confluence </a:t>
            </a:r>
            <a:r>
              <a:rPr lang="fr-CH" dirty="0" err="1" smtClean="0">
                <a:solidFill>
                  <a:srgbClr val="0070C0"/>
                </a:solidFill>
              </a:rPr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How to access?</a:t>
            </a:r>
          </a:p>
          <a:p>
            <a:r>
              <a:rPr lang="en-GB" dirty="0" smtClean="0"/>
              <a:t>Not-yet-registered-as-a-UN/CEFACT-expert</a:t>
            </a:r>
          </a:p>
          <a:p>
            <a:r>
              <a:rPr lang="en-GB" dirty="0" smtClean="0"/>
              <a:t>Already-a-UN/CEFACT-expert-but-not-yet-register-in-Confluence</a:t>
            </a:r>
          </a:p>
          <a:p>
            <a:r>
              <a:rPr lang="en-GB" dirty="0" smtClean="0"/>
              <a:t>Already-registered</a:t>
            </a:r>
          </a:p>
        </p:txBody>
      </p:sp>
    </p:spTree>
    <p:extLst>
      <p:ext uri="{BB962C8B-B14F-4D97-AF65-F5344CB8AC3E}">
        <p14:creationId xmlns:p14="http://schemas.microsoft.com/office/powerpoint/2010/main" val="35972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UN/CEFACT Confluence </a:t>
            </a:r>
            <a:r>
              <a:rPr lang="fr-CH" dirty="0" err="1">
                <a:solidFill>
                  <a:srgbClr val="0070C0"/>
                </a:solidFill>
              </a:rPr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645024"/>
            <a:ext cx="8435280" cy="309634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Click ‘REGISTER’ to open registration page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Click ‘FIRST REGISTER ON OUR OFFICIAL WEBSITE’ to fill in ‘UN/CEFACT Participant Registration Form’ for </a:t>
            </a:r>
            <a:r>
              <a:rPr lang="en-GB" dirty="0" err="1" smtClean="0"/>
              <a:t>HoD’s</a:t>
            </a:r>
            <a:r>
              <a:rPr lang="en-GB" dirty="0" smtClean="0"/>
              <a:t> approval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Fill in fields under ‘JUST APPLY FOR A MEMBERSHIP TO OUR COLLABORATION ENVIRONMENT HERE’ and then click the button ‘Submit’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Click ‘LOGIN HERE’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" y="970148"/>
            <a:ext cx="4791651" cy="248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44" y="978864"/>
            <a:ext cx="4536505" cy="247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77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UN/CEFACT Confluence </a:t>
            </a:r>
            <a:r>
              <a:rPr lang="fr-CH" dirty="0" err="1">
                <a:solidFill>
                  <a:srgbClr val="0070C0"/>
                </a:solidFill>
              </a:rPr>
              <a:t>Overview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268760"/>
            <a:ext cx="6696744" cy="48965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904233"/>
              </p:ext>
            </p:extLst>
          </p:nvPr>
        </p:nvGraphicFramePr>
        <p:xfrm>
          <a:off x="2123728" y="1412776"/>
          <a:ext cx="6336705" cy="463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235"/>
                <a:gridCol w="2112235"/>
                <a:gridCol w="2112235"/>
              </a:tblGrid>
              <a:tr h="7232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Not-yet-registered-as-a-UN/CEFACT-expert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Already-a-UN/CEFACT-expert-but-not-yet-register-in-Confluence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Already-registered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7232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32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32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32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2264" y="1547267"/>
            <a:ext cx="1224136" cy="51845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4098" name="Picture 2" descr="C:\Users\zhang\AppData\Local\Microsoft\Windows\Temporary Internet Files\Content.IE5\MZ6ARW31\1NumberOneInCircl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0" y="3068960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hang\AppData\Local\Microsoft\Windows\Temporary Internet Files\Content.IE5\HX26Y8EU\4635103759_e91b303f15_z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99335"/>
            <a:ext cx="561256" cy="56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zhang\AppData\Local\Microsoft\Windows\Temporary Internet Files\Content.IE5\MZ6ARW31\VET_3_circle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93" y="4725144"/>
            <a:ext cx="566539" cy="56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zhang\AppData\Local\Microsoft\Windows\Temporary Internet Files\Content.IE5\WV8YD6A0\Santiago_de_Chile_L4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32" y="541588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131840" y="3212976"/>
            <a:ext cx="0" cy="2880320"/>
          </a:xfrm>
          <a:prstGeom prst="straightConnector1">
            <a:avLst/>
          </a:prstGeom>
          <a:ln w="12700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256076" y="3212976"/>
            <a:ext cx="0" cy="648072"/>
          </a:xfrm>
          <a:prstGeom prst="straightConnector1">
            <a:avLst/>
          </a:prstGeom>
          <a:ln w="12700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256076" y="4653136"/>
            <a:ext cx="0" cy="1512168"/>
          </a:xfrm>
          <a:prstGeom prst="straightConnector1">
            <a:avLst/>
          </a:prstGeom>
          <a:ln w="12700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222132" y="5312593"/>
            <a:ext cx="0" cy="801613"/>
          </a:xfrm>
          <a:prstGeom prst="straightConnector1">
            <a:avLst/>
          </a:prstGeom>
          <a:ln w="12700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C:\Users\zhang\AppData\Local\Microsoft\Windows\Temporary Internet Files\Content.IE5\WV8YD6A0\login-bottone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35973"/>
            <a:ext cx="1353988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UN/CEFACT Confluence </a:t>
            </a:r>
            <a:r>
              <a:rPr lang="fr-CH" dirty="0" err="1" smtClean="0">
                <a:solidFill>
                  <a:srgbClr val="0070C0"/>
                </a:solidFill>
              </a:rPr>
              <a:t>Overview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9156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22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rgbClr val="0070C0"/>
                </a:solidFill>
              </a:rPr>
              <a:t>UN/LOCODE </a:t>
            </a:r>
            <a:r>
              <a:rPr lang="fr-CH" dirty="0" err="1" smtClean="0">
                <a:solidFill>
                  <a:srgbClr val="0070C0"/>
                </a:solidFill>
              </a:rPr>
              <a:t>Space</a:t>
            </a:r>
            <a:r>
              <a:rPr lang="fr-CH" dirty="0" smtClean="0">
                <a:solidFill>
                  <a:srgbClr val="0070C0"/>
                </a:solidFill>
              </a:rPr>
              <a:t> Design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1484784"/>
            <a:ext cx="4752528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UN/LOCODE Knowledge Sharing Space</a:t>
            </a: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1520" y="2673871"/>
            <a:ext cx="288032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Maintenance Group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067944" y="2673872"/>
            <a:ext cx="223224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User Community </a:t>
            </a:r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60232" y="1988840"/>
            <a:ext cx="223224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Focal Point Network </a:t>
            </a:r>
            <a:r>
              <a:rPr lang="en-GB" sz="1600" dirty="0" smtClean="0"/>
              <a:t>?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7504" y="3501008"/>
            <a:ext cx="1368152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Activities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Feasibility Study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…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47664" y="3501008"/>
            <a:ext cx="1080120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Meeting Minutes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endParaRPr lang="en-GB" dirty="0" smtClean="0"/>
          </a:p>
          <a:p>
            <a:pPr>
              <a:lnSpc>
                <a:spcPct val="90000"/>
              </a:lnSpc>
            </a:pP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979712" y="42210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3501008"/>
            <a:ext cx="1080120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Decisions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endParaRPr lang="en-GB" dirty="0" smtClean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139952" y="3429000"/>
            <a:ext cx="1512168" cy="2952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Document Repository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Conference report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List of Participants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Recommendation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3501008"/>
            <a:ext cx="1440160" cy="3024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3429000"/>
            <a:ext cx="1512168" cy="2952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Children Coding </a:t>
            </a:r>
            <a:r>
              <a:rPr lang="en-GB" dirty="0" smtClean="0"/>
              <a:t>System</a:t>
            </a:r>
            <a:r>
              <a:rPr lang="en-GB" dirty="0" smtClean="0"/>
              <a:t> Repository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sp>
        <p:nvSpPr>
          <p:cNvPr id="15" name="TextBox 14"/>
          <p:cNvSpPr txBox="1"/>
          <p:nvPr/>
        </p:nvSpPr>
        <p:spPr>
          <a:xfrm>
            <a:off x="7402016" y="2564904"/>
            <a:ext cx="1634480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Training Materials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Technical Guide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Training Presentation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Study Case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lnSpc>
                <a:spcPct val="90000"/>
              </a:lnSpc>
            </a:pPr>
            <a:endParaRPr lang="en-GB" dirty="0" err="1" smtClean="0"/>
          </a:p>
        </p:txBody>
      </p:sp>
      <p:sp>
        <p:nvSpPr>
          <p:cNvPr id="16" name="TextBox 15"/>
          <p:cNvSpPr txBox="1"/>
          <p:nvPr/>
        </p:nvSpPr>
        <p:spPr>
          <a:xfrm>
            <a:off x="7596336" y="4678288"/>
            <a:ext cx="1296144" cy="6949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Forum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746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UN/LOCODE </a:t>
            </a:r>
            <a:r>
              <a:rPr lang="fr-CH" dirty="0" err="1">
                <a:solidFill>
                  <a:srgbClr val="0070C0"/>
                </a:solidFill>
              </a:rPr>
              <a:t>Space</a:t>
            </a:r>
            <a:r>
              <a:rPr lang="fr-CH" dirty="0">
                <a:solidFill>
                  <a:srgbClr val="0070C0"/>
                </a:solidFill>
              </a:rPr>
              <a:t> </a:t>
            </a:r>
            <a:r>
              <a:rPr lang="fr-CH" dirty="0" smtClean="0">
                <a:solidFill>
                  <a:srgbClr val="0070C0"/>
                </a:solidFill>
              </a:rPr>
              <a:t>Access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376444" cy="2225548"/>
          </a:xfrm>
        </p:spPr>
        <p:txBody>
          <a:bodyPr/>
          <a:lstStyle/>
          <a:p>
            <a:r>
              <a:rPr lang="en-GB" dirty="0" smtClean="0"/>
              <a:t>Feasibility study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122" name="Picture 2" descr="C:\Users\zhang\AppData\Local\Microsoft\Windows\Temporary Internet Files\Content.IE5\PLIXBONB\document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49" y="2420888"/>
            <a:ext cx="1940354" cy="180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3821"/>
              </p:ext>
            </p:extLst>
          </p:nvPr>
        </p:nvGraphicFramePr>
        <p:xfrm>
          <a:off x="2555776" y="285293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The secretariat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Lead Editors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Editors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Full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Edit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Read,</a:t>
                      </a:r>
                      <a:r>
                        <a:rPr lang="en-GB" baseline="0" dirty="0" smtClean="0"/>
                        <a:t> Comment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13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1_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25515</TotalTime>
  <Words>184</Words>
  <Application>Microsoft Office PowerPoint</Application>
  <PresentationFormat>On-screen Show (4:3)</PresentationFormat>
  <Paragraphs>71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UNECE_POTX_4x3</vt:lpstr>
      <vt:lpstr>1_UNECE_POTX_4x3</vt:lpstr>
      <vt:lpstr>UN/LOCODE on Confluence</vt:lpstr>
      <vt:lpstr>In this presentation</vt:lpstr>
      <vt:lpstr>PowerPoint Presentation</vt:lpstr>
      <vt:lpstr>UN/CEFACT Confluence Overview</vt:lpstr>
      <vt:lpstr>UN/CEFACT Confluence Overview</vt:lpstr>
      <vt:lpstr>UN/CEFACT Confluence Overview</vt:lpstr>
      <vt:lpstr>UN/CEFACT Confluence Overview</vt:lpstr>
      <vt:lpstr>UN/LOCODE Space Design</vt:lpstr>
      <vt:lpstr>UN/LOCODE Space Access Control</vt:lpstr>
      <vt:lpstr>Q &amp; A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UN/LOCODE Maintenance</dc:title>
  <dc:creator>Ren</dc:creator>
  <cp:lastModifiedBy>zhang</cp:lastModifiedBy>
  <cp:revision>258</cp:revision>
  <cp:lastPrinted>2016-04-26T14:59:28Z</cp:lastPrinted>
  <dcterms:created xsi:type="dcterms:W3CDTF">2015-08-24T08:07:27Z</dcterms:created>
  <dcterms:modified xsi:type="dcterms:W3CDTF">2016-06-01T09:39:57Z</dcterms:modified>
</cp:coreProperties>
</file>