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6" autoAdjust="0"/>
    <p:restoredTop sz="94660"/>
  </p:normalViewPr>
  <p:slideViewPr>
    <p:cSldViewPr snapToGrid="0">
      <p:cViewPr varScale="1">
        <p:scale>
          <a:sx n="63" d="100"/>
          <a:sy n="63" d="100"/>
        </p:scale>
        <p:origin x="314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31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85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90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724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8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47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88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400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3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01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06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C9CE8-9393-4E56-855E-40FC029CA7B6}" type="datetimeFigureOut">
              <a:rPr lang="fr-FR" smtClean="0"/>
              <a:t>25/07/2016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DC417-7CD2-4E9A-BF86-787BDFC1C0F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02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èche vers le bas 2"/>
          <p:cNvSpPr/>
          <p:nvPr/>
        </p:nvSpPr>
        <p:spPr>
          <a:xfrm>
            <a:off x="4951708" y="123986"/>
            <a:ext cx="1906292" cy="12068014"/>
          </a:xfrm>
          <a:prstGeom prst="downArrow">
            <a:avLst/>
          </a:prstGeom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4402" y="820368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1963 – ECE experts establishes a Layout-Key for the design of documents used in connection with international trade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2990" y="1491094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1973 – Working Party on Facilitation of International Trade Procedures (WP4) completes Recommendation 1 – ECE Layout Key for Trade Documents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2990" y="2143508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1974 – WP4 completes Recommendation 4 on National trade Facilitation Organs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2988" y="3188324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1980 – WP4 completes Recommendation 16 on UN/LOCODE – codes for Ports and Other Locations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2986" y="4681976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1987 – WP4 creates UN/EDIFACT Standard (United Nations Electronic Data Interchange for Administration, Commerce and Transport)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2985" y="5345318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1997 – UN/CEFACT founded as the successor to WP4 in order to ensure worldwide representation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10252" y="6005116"/>
            <a:ext cx="6616363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2004 – UN/CEFACT completes Recommendation 33 on Establishing a Single Window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10252" y="6644747"/>
            <a:ext cx="6616363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2006 – UN/CEFACT creates the Core Component Library Standard and publishes Business Requirements Specifications, Requirement Specification Mappings and UN/XML messaging since.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0379" y="7964090"/>
            <a:ext cx="6616363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2011 – UN/CEFACT completes two other recommendations on Single Window: Recommendation 34 on Data Simplification and Standardization for International Trade; and Recommendation 35 Establishing a Legal Framework for International Trade Single Window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30379" y="9144333"/>
            <a:ext cx="6616363" cy="107721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2015 – UN/CEFACT updates regularly all of its recommendations and standards. In 2015, Recommendation 4 on National Trade Facilitation Bodies with its guidelines is revised and published. Recommendation 40 on Consultation Approaches is also published in 2015.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234696" y="9821441"/>
            <a:ext cx="1888530" cy="40011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fr-FR" sz="2000" dirty="0"/>
              <a:t>Link to WTO TFA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92989" y="2789465"/>
            <a:ext cx="661636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1979 – Rec 14 on Authentication of Trade Documents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92987" y="3828240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1982 – Rec 18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92987" y="4253515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1986 – UNTDED Directory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30380" y="7550640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2006 – BRS &amp; RSM and XML messages such as CII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30379" y="10338629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2016 FLUX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30379" y="10977363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Add date TFIG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30379" y="11315917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Add date signature MoU/MG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30379" y="11654471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Add SW Symposiums </a:t>
            </a:r>
          </a:p>
        </p:txBody>
      </p:sp>
      <p:sp>
        <p:nvSpPr>
          <p:cNvPr id="27" name="ZoneTexte 26"/>
          <p:cNvSpPr txBox="1"/>
          <p:nvPr/>
        </p:nvSpPr>
        <p:spPr>
          <a:xfrm rot="21579140">
            <a:off x="95619" y="378277"/>
            <a:ext cx="661636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1960- set up WP4</a:t>
            </a:r>
          </a:p>
        </p:txBody>
      </p:sp>
    </p:spTree>
    <p:extLst>
      <p:ext uri="{BB962C8B-B14F-4D97-AF65-F5344CB8AC3E}">
        <p14:creationId xmlns:p14="http://schemas.microsoft.com/office/powerpoint/2010/main" val="32610335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258</Words>
  <Application>Microsoft Office PowerPoint</Application>
  <PresentationFormat>Grand écran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Lance THOMPSON</dc:creator>
  <cp:lastModifiedBy>Lance Thompson</cp:lastModifiedBy>
  <cp:revision>7</cp:revision>
  <dcterms:created xsi:type="dcterms:W3CDTF">2016-07-15T11:58:44Z</dcterms:created>
  <dcterms:modified xsi:type="dcterms:W3CDTF">2016-07-25T10:54:20Z</dcterms:modified>
</cp:coreProperties>
</file>