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4" autoAdjust="0"/>
    <p:restoredTop sz="72392" autoAdjust="0"/>
  </p:normalViewPr>
  <p:slideViewPr>
    <p:cSldViewPr>
      <p:cViewPr>
        <p:scale>
          <a:sx n="120" d="100"/>
          <a:sy n="120" d="100"/>
        </p:scale>
        <p:origin x="-13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67997-D4CB-460E-A34D-14ABFA51A091}" type="datetimeFigureOut">
              <a:rPr lang="nl-NL" smtClean="0"/>
              <a:t>28-4-2016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0775E-EAAC-4736-B2CA-743986917F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2664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851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727B-FC74-4028-8C63-26B244C1478E}" type="datetime1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14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EADD-A087-4D26-905F-B1D236940DDF}" type="datetime1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95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CF67-3ADB-44AE-A2F2-532C5A651F05}" type="datetime1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198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B3310-D070-401D-A13D-A7E78BCEAF32}" type="datetime1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778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A8DA-8CEE-4281-A62E-5D7F0E8BA732}" type="datetime1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11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1C164-4E81-4DC6-9CAB-9D693FEF83FC}" type="datetime1">
              <a:rPr lang="nl-NL" smtClean="0"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50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B910-DDA9-466E-B5D3-519F367483D1}" type="datetime1">
              <a:rPr lang="nl-NL" smtClean="0"/>
              <a:t>28-4-2016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919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3973-C359-4F6A-9960-FD5588DE0164}" type="datetime1">
              <a:rPr lang="nl-NL" smtClean="0"/>
              <a:t>28-4-2016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59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313-A4B2-4850-91BC-038271EA8470}" type="datetime1">
              <a:rPr lang="nl-NL" smtClean="0"/>
              <a:t>28-4-2016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19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230D2-D204-4DDF-9F00-1E1E5C69A7D3}" type="datetime1">
              <a:rPr lang="nl-NL" smtClean="0"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170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D38C-55C5-4A0F-B38E-E3D411A930BC}" type="datetime1">
              <a:rPr lang="nl-NL" smtClean="0"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81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A4BEB-257D-4E17-9D36-951D9D3690F7}" type="datetime1">
              <a:rPr lang="nl-NL" smtClean="0"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71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2277" y="86767"/>
            <a:ext cx="8404179" cy="1470025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SCRDM </a:t>
            </a:r>
            <a:r>
              <a:rPr lang="en-US" sz="2400" b="1" dirty="0" smtClean="0"/>
              <a:t>Project Activities</a:t>
            </a:r>
            <a:r>
              <a:rPr lang="en-US" sz="2400" b="1" dirty="0"/>
              <a:t>, </a:t>
            </a:r>
            <a:br>
              <a:rPr lang="en-US" sz="2400" b="1" dirty="0"/>
            </a:br>
            <a:r>
              <a:rPr lang="en-US" sz="1800" dirty="0" smtClean="0"/>
              <a:t>27th </a:t>
            </a:r>
            <a:r>
              <a:rPr lang="en-US" sz="1800" dirty="0"/>
              <a:t>UN/CEFACT </a:t>
            </a:r>
            <a:r>
              <a:rPr lang="en-US" sz="1800" dirty="0" smtClean="0"/>
              <a:t>Forum, 25 </a:t>
            </a:r>
            <a:r>
              <a:rPr lang="en-US" sz="1800" dirty="0"/>
              <a:t>- 29 April 2016</a:t>
            </a:r>
            <a:endParaRPr lang="nl-NL" sz="1800" dirty="0"/>
          </a:p>
        </p:txBody>
      </p:sp>
      <p:sp>
        <p:nvSpPr>
          <p:cNvPr id="4" name="Rechthoek 3"/>
          <p:cNvSpPr/>
          <p:nvPr/>
        </p:nvSpPr>
        <p:spPr>
          <a:xfrm>
            <a:off x="282352" y="1303595"/>
            <a:ext cx="853812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Project Update</a:t>
            </a:r>
            <a:endParaRPr lang="en-US" sz="2000" b="1" dirty="0"/>
          </a:p>
          <a:p>
            <a:pPr marL="800100" lvl="1" indent="-342900">
              <a:buFontTx/>
              <a:buAutoNum type="alphaLcParenR"/>
            </a:pPr>
            <a:r>
              <a:rPr lang="en-US" sz="2000" dirty="0" smtClean="0"/>
              <a:t>Internal Review</a:t>
            </a:r>
          </a:p>
          <a:p>
            <a:pPr marL="1257300" lvl="2" indent="-342900">
              <a:buFontTx/>
              <a:buAutoNum type="alphaLcParenR"/>
            </a:pPr>
            <a:r>
              <a:rPr lang="en-US" sz="2000" dirty="0" smtClean="0"/>
              <a:t>Presentation </a:t>
            </a:r>
            <a:r>
              <a:rPr lang="en-US" sz="2000" dirty="0"/>
              <a:t>of the results from the </a:t>
            </a:r>
            <a:r>
              <a:rPr lang="en-US" sz="2000" dirty="0" smtClean="0"/>
              <a:t>comments.</a:t>
            </a:r>
            <a:endParaRPr lang="en-US" sz="2000" dirty="0"/>
          </a:p>
          <a:p>
            <a:pPr marL="1257300" lvl="2" indent="-342900">
              <a:buFontTx/>
              <a:buAutoNum type="alphaLcParenR"/>
            </a:pPr>
            <a:r>
              <a:rPr lang="en-US" sz="2000" dirty="0" smtClean="0"/>
              <a:t>Reaching consensus about the Draft SCRDM CLL.</a:t>
            </a:r>
          </a:p>
          <a:p>
            <a:pPr marL="800100" lvl="1" indent="-342900">
              <a:buFontTx/>
              <a:buAutoNum type="alphaLcParenR"/>
            </a:pPr>
            <a:r>
              <a:rPr lang="en-US" sz="2000" dirty="0"/>
              <a:t>Proof of Concept CII</a:t>
            </a:r>
            <a:endParaRPr lang="en-US" sz="2000" dirty="0" smtClean="0"/>
          </a:p>
          <a:p>
            <a:pPr marL="1257300" lvl="2" indent="-342900">
              <a:buFontTx/>
              <a:buAutoNum type="alphaLcParenR"/>
            </a:pPr>
            <a:r>
              <a:rPr lang="en-US" sz="2000" dirty="0" smtClean="0"/>
              <a:t>Public </a:t>
            </a:r>
            <a:r>
              <a:rPr lang="en-US" sz="2000" dirty="0"/>
              <a:t>Review </a:t>
            </a:r>
            <a:r>
              <a:rPr lang="en-US" sz="2000" dirty="0" smtClean="0"/>
              <a:t>finished </a:t>
            </a:r>
            <a:r>
              <a:rPr lang="en-US" sz="2000" dirty="0"/>
              <a:t>with no comments.</a:t>
            </a:r>
          </a:p>
          <a:p>
            <a:pPr marL="800100" lvl="1" indent="-342900">
              <a:buFontTx/>
              <a:buAutoNum type="alphaLcParenR"/>
            </a:pPr>
            <a:r>
              <a:rPr lang="en-US" sz="2000" dirty="0" smtClean="0"/>
              <a:t>ODP step 3 “Draft Development” completed.</a:t>
            </a:r>
          </a:p>
          <a:p>
            <a:pPr marL="800100" lvl="1" indent="-342900">
              <a:buFontTx/>
              <a:buAutoNum type="alphaLcParenR"/>
            </a:pPr>
            <a:endParaRPr lang="en-US" sz="2000" dirty="0"/>
          </a:p>
          <a:p>
            <a:r>
              <a:rPr lang="en-US" sz="2000" b="1" dirty="0"/>
              <a:t>Joint meeting </a:t>
            </a:r>
            <a:r>
              <a:rPr lang="en-US" sz="2000" b="1" dirty="0" smtClean="0"/>
              <a:t>with Transport &amp; Logistics Domain</a:t>
            </a:r>
          </a:p>
          <a:p>
            <a:pPr marL="800100" lvl="1" indent="-342900">
              <a:buFontTx/>
              <a:buAutoNum type="alphaLcParenR"/>
            </a:pPr>
            <a:r>
              <a:rPr lang="en-US" sz="2000" dirty="0" smtClean="0"/>
              <a:t>presentation </a:t>
            </a:r>
            <a:r>
              <a:rPr lang="en-US" sz="2000" dirty="0"/>
              <a:t>of </a:t>
            </a:r>
            <a:r>
              <a:rPr lang="en-US" sz="2000" dirty="0" smtClean="0"/>
              <a:t>SCRDM working progress.</a:t>
            </a:r>
          </a:p>
          <a:p>
            <a:pPr marL="800100" lvl="1" indent="-342900">
              <a:buFontTx/>
              <a:buAutoNum type="alphaLcParenR"/>
            </a:pPr>
            <a:r>
              <a:rPr lang="en-US" sz="2000" dirty="0" smtClean="0"/>
              <a:t>Outcome was well received and synergies were agreed with MMT Project.</a:t>
            </a:r>
          </a:p>
          <a:p>
            <a:pPr marL="800100" lvl="1" indent="-342900">
              <a:buFontTx/>
              <a:buAutoNum type="alphaLcParenR"/>
            </a:pPr>
            <a:endParaRPr lang="en-US" sz="2000" dirty="0" smtClean="0"/>
          </a:p>
          <a:p>
            <a:r>
              <a:rPr lang="en-US" sz="2000" b="1" dirty="0" smtClean="0"/>
              <a:t>Meeting with Methodology &amp; Technology Domain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 smtClean="0"/>
              <a:t>Applying CCBDA.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US" sz="2000" dirty="0" smtClean="0"/>
              <a:t>Discuss </a:t>
            </a:r>
            <a:r>
              <a:rPr lang="en-US" sz="2000" dirty="0"/>
              <a:t>Library update procedures.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207680"/>
            <a:ext cx="2133600" cy="365125"/>
          </a:xfrm>
        </p:spPr>
        <p:txBody>
          <a:bodyPr/>
          <a:lstStyle/>
          <a:p>
            <a:fld id="{1F6ABD85-5BED-4CDE-963B-DD640CE26A0F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657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628800"/>
            <a:ext cx="7211144" cy="4525963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000" b="1" dirty="0" smtClean="0"/>
              <a:t>New </a:t>
            </a:r>
            <a:r>
              <a:rPr lang="en-US" sz="2000" b="1" dirty="0"/>
              <a:t>project </a:t>
            </a:r>
            <a:r>
              <a:rPr lang="en-US" sz="2000" b="1" dirty="0" smtClean="0"/>
              <a:t>proposals</a:t>
            </a:r>
          </a:p>
          <a:p>
            <a:pPr marL="800100" lvl="1" indent="-342900">
              <a:buFontTx/>
              <a:buAutoNum type="alphaLcParenR"/>
            </a:pPr>
            <a:r>
              <a:rPr lang="en-US" sz="2000" smtClean="0"/>
              <a:t>preparation </a:t>
            </a:r>
            <a:r>
              <a:rPr lang="en-US" sz="2000" dirty="0" smtClean="0"/>
              <a:t>“</a:t>
            </a:r>
            <a:r>
              <a:rPr lang="en-GB" sz="2000" dirty="0"/>
              <a:t>Extension of Cross Industry Invoice technical artefacts”.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59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Bildschirmpräsentation (4:3)</PresentationFormat>
  <Paragraphs>21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Kantoorthema</vt:lpstr>
      <vt:lpstr>SCRDM Project Activities,  27th UN/CEFACT Forum, 25 - 29 April 2016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Gerhard Heemskerk</dc:creator>
  <cp:lastModifiedBy>Wessel. Rolf</cp:lastModifiedBy>
  <cp:revision>136</cp:revision>
  <dcterms:created xsi:type="dcterms:W3CDTF">2016-03-13T18:48:05Z</dcterms:created>
  <dcterms:modified xsi:type="dcterms:W3CDTF">2016-04-28T09:57:17Z</dcterms:modified>
</cp:coreProperties>
</file>