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0" autoAdjust="0"/>
    <p:restoredTop sz="94660"/>
  </p:normalViewPr>
  <p:slideViewPr>
    <p:cSldViewPr snapToGrid="0">
      <p:cViewPr>
        <p:scale>
          <a:sx n="165" d="100"/>
          <a:sy n="165" d="100"/>
        </p:scale>
        <p:origin x="120" y="-10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90D10-07A3-421E-B152-FB73AFC5D436}" type="datetimeFigureOut">
              <a:rPr lang="fr-FR" smtClean="0"/>
              <a:t>22/12/2016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1FB1D-0E1C-4FE4-998E-579B015A36D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77886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90D10-07A3-421E-B152-FB73AFC5D436}" type="datetimeFigureOut">
              <a:rPr lang="fr-FR" smtClean="0"/>
              <a:t>22/12/2016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1FB1D-0E1C-4FE4-998E-579B015A36D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520785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90D10-07A3-421E-B152-FB73AFC5D436}" type="datetimeFigureOut">
              <a:rPr lang="fr-FR" smtClean="0"/>
              <a:t>22/12/2016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1FB1D-0E1C-4FE4-998E-579B015A36D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2180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90D10-07A3-421E-B152-FB73AFC5D436}" type="datetimeFigureOut">
              <a:rPr lang="fr-FR" smtClean="0"/>
              <a:t>22/12/2016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1FB1D-0E1C-4FE4-998E-579B015A36D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46890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90D10-07A3-421E-B152-FB73AFC5D436}" type="datetimeFigureOut">
              <a:rPr lang="fr-FR" smtClean="0"/>
              <a:t>22/12/2016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1FB1D-0E1C-4FE4-998E-579B015A36D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23432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90D10-07A3-421E-B152-FB73AFC5D436}" type="datetimeFigureOut">
              <a:rPr lang="fr-FR" smtClean="0"/>
              <a:t>22/12/2016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1FB1D-0E1C-4FE4-998E-579B015A36D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71733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90D10-07A3-421E-B152-FB73AFC5D436}" type="datetimeFigureOut">
              <a:rPr lang="fr-FR" smtClean="0"/>
              <a:t>22/12/2016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1FB1D-0E1C-4FE4-998E-579B015A36D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67059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90D10-07A3-421E-B152-FB73AFC5D436}" type="datetimeFigureOut">
              <a:rPr lang="fr-FR" smtClean="0"/>
              <a:t>22/12/2016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1FB1D-0E1C-4FE4-998E-579B015A36D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0797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90D10-07A3-421E-B152-FB73AFC5D436}" type="datetimeFigureOut">
              <a:rPr lang="fr-FR" smtClean="0"/>
              <a:t>22/12/2016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1FB1D-0E1C-4FE4-998E-579B015A36D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8890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90D10-07A3-421E-B152-FB73AFC5D436}" type="datetimeFigureOut">
              <a:rPr lang="fr-FR" smtClean="0"/>
              <a:t>22/12/2016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1FB1D-0E1C-4FE4-998E-579B015A36D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5971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90D10-07A3-421E-B152-FB73AFC5D436}" type="datetimeFigureOut">
              <a:rPr lang="fr-FR" smtClean="0"/>
              <a:t>22/12/2016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1FB1D-0E1C-4FE4-998E-579B015A36D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70627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790D10-07A3-421E-B152-FB73AFC5D436}" type="datetimeFigureOut">
              <a:rPr lang="fr-FR" smtClean="0"/>
              <a:t>22/12/2016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21FB1D-0E1C-4FE4-998E-579B015A36D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653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371600" y="654424"/>
            <a:ext cx="3899647" cy="914400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Multi-Modal Transport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</a:rPr>
              <a:t>Reference Data Model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</a:rPr>
              <a:t>(MMT)</a:t>
            </a:r>
          </a:p>
        </p:txBody>
      </p:sp>
      <p:sp>
        <p:nvSpPr>
          <p:cNvPr id="5" name="Rectangle 4"/>
          <p:cNvSpPr/>
          <p:nvPr/>
        </p:nvSpPr>
        <p:spPr>
          <a:xfrm>
            <a:off x="1371600" y="1882591"/>
            <a:ext cx="1712259" cy="914400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Multi-Modal Transport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</a:rPr>
              <a:t>Business Requirements Specification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</a:rPr>
              <a:t>(BRS-MMT)</a:t>
            </a:r>
          </a:p>
        </p:txBody>
      </p:sp>
      <p:sp>
        <p:nvSpPr>
          <p:cNvPr id="6" name="Rectangle 5"/>
          <p:cNvSpPr/>
          <p:nvPr/>
        </p:nvSpPr>
        <p:spPr>
          <a:xfrm>
            <a:off x="3558988" y="1882591"/>
            <a:ext cx="1712259" cy="914400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Multi-Modal Transport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</a:rPr>
              <a:t>Requirements Specification Mapping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</a:rPr>
              <a:t>(RSM-MMT)</a:t>
            </a:r>
          </a:p>
        </p:txBody>
      </p:sp>
      <p:cxnSp>
        <p:nvCxnSpPr>
          <p:cNvPr id="8" name="Connecteur droit avec flèche 7"/>
          <p:cNvCxnSpPr>
            <a:stCxn id="5" idx="3"/>
            <a:endCxn id="6" idx="1"/>
          </p:cNvCxnSpPr>
          <p:nvPr/>
        </p:nvCxnSpPr>
        <p:spPr>
          <a:xfrm>
            <a:off x="3083859" y="2339791"/>
            <a:ext cx="475129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avec flèche 8"/>
          <p:cNvCxnSpPr>
            <a:stCxn id="5" idx="0"/>
          </p:cNvCxnSpPr>
          <p:nvPr/>
        </p:nvCxnSpPr>
        <p:spPr>
          <a:xfrm flipH="1" flipV="1">
            <a:off x="2227729" y="1568824"/>
            <a:ext cx="1" cy="31376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/>
          <p:cNvCxnSpPr>
            <a:stCxn id="6" idx="0"/>
          </p:cNvCxnSpPr>
          <p:nvPr/>
        </p:nvCxnSpPr>
        <p:spPr>
          <a:xfrm flipH="1" flipV="1">
            <a:off x="4415117" y="1568824"/>
            <a:ext cx="1" cy="31376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1371600" y="3110758"/>
            <a:ext cx="1712259" cy="914400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tx1"/>
                </a:solidFill>
              </a:rPr>
              <a:t>MMT Pipeline BRS</a:t>
            </a:r>
          </a:p>
          <a:p>
            <a:r>
              <a:rPr lang="en-US" sz="1200" dirty="0">
                <a:solidFill>
                  <a:schemeClr val="tx1"/>
                </a:solidFill>
              </a:rPr>
              <a:t>eCMR BRS</a:t>
            </a:r>
          </a:p>
          <a:p>
            <a:r>
              <a:rPr lang="en-US" sz="1200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8" name="Rectangle 17"/>
          <p:cNvSpPr/>
          <p:nvPr/>
        </p:nvSpPr>
        <p:spPr>
          <a:xfrm>
            <a:off x="3558987" y="3110758"/>
            <a:ext cx="1712259" cy="914400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tx1"/>
                </a:solidFill>
              </a:rPr>
              <a:t>MMT Pipeline RSM</a:t>
            </a:r>
          </a:p>
          <a:p>
            <a:r>
              <a:rPr lang="en-US" sz="1200" dirty="0">
                <a:solidFill>
                  <a:schemeClr val="tx1"/>
                </a:solidFill>
              </a:rPr>
              <a:t>eCMR RSM</a:t>
            </a:r>
          </a:p>
          <a:p>
            <a:r>
              <a:rPr lang="en-US" sz="1200" dirty="0">
                <a:solidFill>
                  <a:schemeClr val="tx1"/>
                </a:solidFill>
              </a:rPr>
              <a:t>…</a:t>
            </a:r>
          </a:p>
        </p:txBody>
      </p:sp>
      <p:cxnSp>
        <p:nvCxnSpPr>
          <p:cNvPr id="19" name="Connecteur droit avec flèche 18"/>
          <p:cNvCxnSpPr>
            <a:stCxn id="17" idx="0"/>
            <a:endCxn id="5" idx="2"/>
          </p:cNvCxnSpPr>
          <p:nvPr/>
        </p:nvCxnSpPr>
        <p:spPr>
          <a:xfrm flipV="1">
            <a:off x="2227730" y="2796991"/>
            <a:ext cx="0" cy="31376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avec flèche 21"/>
          <p:cNvCxnSpPr>
            <a:stCxn id="17" idx="3"/>
            <a:endCxn id="18" idx="1"/>
          </p:cNvCxnSpPr>
          <p:nvPr/>
        </p:nvCxnSpPr>
        <p:spPr>
          <a:xfrm>
            <a:off x="3083859" y="3567958"/>
            <a:ext cx="475128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avec flèche 24"/>
          <p:cNvCxnSpPr>
            <a:stCxn id="18" idx="0"/>
            <a:endCxn id="6" idx="2"/>
          </p:cNvCxnSpPr>
          <p:nvPr/>
        </p:nvCxnSpPr>
        <p:spPr>
          <a:xfrm flipV="1">
            <a:off x="4415117" y="2796991"/>
            <a:ext cx="1" cy="31376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99437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95375" y="633412"/>
            <a:ext cx="3200400" cy="485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UN/CCL</a:t>
            </a:r>
          </a:p>
        </p:txBody>
      </p:sp>
      <p:sp>
        <p:nvSpPr>
          <p:cNvPr id="3" name="Trapèze 2"/>
          <p:cNvSpPr/>
          <p:nvPr/>
        </p:nvSpPr>
        <p:spPr>
          <a:xfrm rot="10800000">
            <a:off x="1095375" y="1119183"/>
            <a:ext cx="3200400" cy="357187"/>
          </a:xfrm>
          <a:prstGeom prst="trapezoid">
            <a:avLst>
              <a:gd name="adj" fmla="val 19700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100"/>
          </a:p>
        </p:txBody>
      </p:sp>
      <p:sp>
        <p:nvSpPr>
          <p:cNvPr id="4" name="Rectangle 3"/>
          <p:cNvSpPr/>
          <p:nvPr/>
        </p:nvSpPr>
        <p:spPr>
          <a:xfrm>
            <a:off x="1781175" y="1471613"/>
            <a:ext cx="1809750" cy="4191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/>
              <a:t>MMT</a:t>
            </a:r>
          </a:p>
          <a:p>
            <a:pPr algn="ctr"/>
            <a:r>
              <a:rPr lang="fr-FR" sz="1200" dirty="0" err="1"/>
              <a:t>Context</a:t>
            </a:r>
            <a:r>
              <a:rPr lang="fr-FR" sz="1200" dirty="0"/>
              <a:t> CCL</a:t>
            </a:r>
          </a:p>
        </p:txBody>
      </p:sp>
      <p:sp>
        <p:nvSpPr>
          <p:cNvPr id="5" name="Trapèze 4"/>
          <p:cNvSpPr/>
          <p:nvPr/>
        </p:nvSpPr>
        <p:spPr>
          <a:xfrm rot="10800000">
            <a:off x="1781175" y="1890712"/>
            <a:ext cx="1809750" cy="357187"/>
          </a:xfrm>
          <a:prstGeom prst="trapezoid">
            <a:avLst>
              <a:gd name="adj" fmla="val 7300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100"/>
          </a:p>
        </p:txBody>
      </p:sp>
      <p:sp>
        <p:nvSpPr>
          <p:cNvPr id="6" name="Rectangle 5"/>
          <p:cNvSpPr/>
          <p:nvPr/>
        </p:nvSpPr>
        <p:spPr>
          <a:xfrm>
            <a:off x="2043113" y="2243139"/>
            <a:ext cx="1285875" cy="4191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/>
              <a:t>MMT </a:t>
            </a:r>
            <a:r>
              <a:rPr lang="fr-FR" sz="1200" dirty="0" err="1"/>
              <a:t>Ship</a:t>
            </a:r>
            <a:r>
              <a:rPr lang="fr-FR" sz="1200" dirty="0"/>
              <a:t> Master</a:t>
            </a:r>
          </a:p>
        </p:txBody>
      </p:sp>
      <p:sp>
        <p:nvSpPr>
          <p:cNvPr id="7" name="Trapèze 6"/>
          <p:cNvSpPr/>
          <p:nvPr/>
        </p:nvSpPr>
        <p:spPr>
          <a:xfrm rot="10800000">
            <a:off x="2043113" y="2662236"/>
            <a:ext cx="1285875" cy="357187"/>
          </a:xfrm>
          <a:prstGeom prst="trapezoid">
            <a:avLst>
              <a:gd name="adj" fmla="val 7300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100"/>
          </a:p>
        </p:txBody>
      </p:sp>
      <p:sp>
        <p:nvSpPr>
          <p:cNvPr id="8" name="Rectangle 7"/>
          <p:cNvSpPr/>
          <p:nvPr/>
        </p:nvSpPr>
        <p:spPr>
          <a:xfrm>
            <a:off x="2305050" y="3014659"/>
            <a:ext cx="766763" cy="6715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dirty="0"/>
              <a:t>Business Messages</a:t>
            </a:r>
          </a:p>
        </p:txBody>
      </p:sp>
      <p:sp>
        <p:nvSpPr>
          <p:cNvPr id="9" name="Rectangle 8"/>
          <p:cNvSpPr/>
          <p:nvPr/>
        </p:nvSpPr>
        <p:spPr>
          <a:xfrm>
            <a:off x="2362202" y="3076575"/>
            <a:ext cx="766763" cy="6715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dirty="0"/>
              <a:t>Business Messages</a:t>
            </a:r>
          </a:p>
        </p:txBody>
      </p:sp>
      <p:sp>
        <p:nvSpPr>
          <p:cNvPr id="10" name="Rectangle 9"/>
          <p:cNvSpPr/>
          <p:nvPr/>
        </p:nvSpPr>
        <p:spPr>
          <a:xfrm>
            <a:off x="2433637" y="3133726"/>
            <a:ext cx="766763" cy="6715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dirty="0"/>
              <a:t>Business Messages</a:t>
            </a:r>
          </a:p>
        </p:txBody>
      </p:sp>
    </p:spTree>
    <p:extLst>
      <p:ext uri="{BB962C8B-B14F-4D97-AF65-F5344CB8AC3E}">
        <p14:creationId xmlns:p14="http://schemas.microsoft.com/office/powerpoint/2010/main" val="25015588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" name="Obje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31716650"/>
              </p:ext>
            </p:extLst>
          </p:nvPr>
        </p:nvGraphicFramePr>
        <p:xfrm>
          <a:off x="1104181" y="1078302"/>
          <a:ext cx="5105400" cy="4705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Slide" r:id="rId3" imgW="4572000" imgH="3429000" progId="PowerPoint.Slide.8">
                  <p:embed/>
                </p:oleObj>
              </mc:Choice>
              <mc:Fallback>
                <p:oleObj name="Slide" r:id="rId3" imgW="4572000" imgH="3429000" progId="PowerPoint.Slide.8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9586" r="9000"/>
                      <a:stretch>
                        <a:fillRect/>
                      </a:stretch>
                    </p:blipFill>
                    <p:spPr bwMode="auto">
                      <a:xfrm>
                        <a:off x="1104181" y="1078302"/>
                        <a:ext cx="5105400" cy="47053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" name="Connecteur droit 4"/>
          <p:cNvCxnSpPr/>
          <p:nvPr/>
        </p:nvCxnSpPr>
        <p:spPr>
          <a:xfrm flipV="1">
            <a:off x="1104181" y="3079631"/>
            <a:ext cx="5426015" cy="25879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5"/>
          <p:cNvCxnSpPr/>
          <p:nvPr/>
        </p:nvCxnSpPr>
        <p:spPr>
          <a:xfrm flipV="1">
            <a:off x="2493034" y="1078302"/>
            <a:ext cx="34506" cy="4615133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4918121" y="1499437"/>
            <a:ext cx="2041008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Commercial Processes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182779" y="4014535"/>
            <a:ext cx="1807546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Logistical Processes</a:t>
            </a:r>
          </a:p>
        </p:txBody>
      </p:sp>
      <p:sp>
        <p:nvSpPr>
          <p:cNvPr id="12" name="Rectangle 11"/>
          <p:cNvSpPr/>
          <p:nvPr/>
        </p:nvSpPr>
        <p:spPr>
          <a:xfrm rot="16200000">
            <a:off x="-50058" y="2936233"/>
            <a:ext cx="1946174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Regulatory Processes</a:t>
            </a:r>
          </a:p>
        </p:txBody>
      </p:sp>
    </p:spTree>
    <p:extLst>
      <p:ext uri="{BB962C8B-B14F-4D97-AF65-F5344CB8AC3E}">
        <p14:creationId xmlns:p14="http://schemas.microsoft.com/office/powerpoint/2010/main" val="370914952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132</TotalTime>
  <Words>55</Words>
  <Application>Microsoft Office PowerPoint</Application>
  <PresentationFormat>Affichage à l'écran (4:3)</PresentationFormat>
  <Paragraphs>25</Paragraphs>
  <Slides>3</Slides>
  <Notes>0</Notes>
  <HiddenSlides>0</HiddenSlides>
  <MMClips>0</MMClips>
  <ScaleCrop>false</ScaleCrop>
  <HeadingPairs>
    <vt:vector size="8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Thème Office</vt:lpstr>
      <vt:lpstr>Diapositive Microsoft PowerPoint 97-2003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Lance THOMPSON</dc:creator>
  <cp:lastModifiedBy>Lance THOMPSON</cp:lastModifiedBy>
  <cp:revision>5</cp:revision>
  <dcterms:created xsi:type="dcterms:W3CDTF">2016-12-22T12:46:33Z</dcterms:created>
  <dcterms:modified xsi:type="dcterms:W3CDTF">2016-12-22T14:58:57Z</dcterms:modified>
</cp:coreProperties>
</file>