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5"/>
  </p:sldMasterIdLst>
  <p:notesMasterIdLst>
    <p:notesMasterId r:id="rId14"/>
  </p:notesMasterIdLst>
  <p:handoutMasterIdLst>
    <p:handoutMasterId r:id="rId15"/>
  </p:handoutMasterIdLst>
  <p:sldIdLst>
    <p:sldId id="406" r:id="rId6"/>
    <p:sldId id="375" r:id="rId7"/>
    <p:sldId id="408" r:id="rId8"/>
    <p:sldId id="409" r:id="rId9"/>
    <p:sldId id="407" r:id="rId10"/>
    <p:sldId id="410" r:id="rId11"/>
    <p:sldId id="411" r:id="rId12"/>
    <p:sldId id="404" r:id="rId13"/>
  </p:sldIdLst>
  <p:sldSz cx="9144000" cy="6858000" type="screen4x3"/>
  <p:notesSz cx="6797675" cy="9928225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22">
          <p15:clr>
            <a:srgbClr val="A4A3A4"/>
          </p15:clr>
        </p15:guide>
        <p15:guide id="2" pos="28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C8E7C"/>
    <a:srgbClr val="80D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3" autoAdjust="0"/>
    <p:restoredTop sz="78606" autoAdjust="0"/>
  </p:normalViewPr>
  <p:slideViewPr>
    <p:cSldViewPr snapToGrid="0">
      <p:cViewPr varScale="1">
        <p:scale>
          <a:sx n="50" d="100"/>
          <a:sy n="50" d="100"/>
        </p:scale>
        <p:origin x="1926" y="39"/>
      </p:cViewPr>
      <p:guideLst>
        <p:guide orient="horz" pos="3222"/>
        <p:guide pos="28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4D83C-0E74-4A5B-A73D-06AEEE6DD430}" type="datetimeFigureOut">
              <a:rPr lang="sv-SE" smtClean="0"/>
              <a:t>2016-04-26</a:t>
            </a:fld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70D4D-1FCA-4001-B26F-A64D1E3263B8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4078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AC25C-936E-4DD5-BCCA-9FCCE229A8E5}" type="datetimeFigureOut">
              <a:rPr lang="sv-SE" smtClean="0"/>
              <a:t>2016-04-26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98652-1256-4FBB-AE83-676055635B0F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92116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98652-1256-4FBB-AE83-676055635B0F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88537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Nämn</a:t>
            </a:r>
            <a:r>
              <a:rPr lang="sv-SE" baseline="0" dirty="0" smtClean="0"/>
              <a:t> att vi har implementerat ett </a:t>
            </a:r>
            <a:r>
              <a:rPr lang="sv-SE" baseline="0" dirty="0" err="1" smtClean="0"/>
              <a:t>sk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single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automated</a:t>
            </a:r>
            <a:r>
              <a:rPr lang="sv-SE" baseline="0" dirty="0" smtClean="0"/>
              <a:t> system </a:t>
            </a:r>
            <a:r>
              <a:rPr lang="sv-SE" baseline="0" dirty="0" err="1" smtClean="0"/>
              <a:t>where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authorities</a:t>
            </a:r>
            <a:r>
              <a:rPr lang="sv-SE" baseline="0" dirty="0" smtClean="0"/>
              <a:t> has a integration </a:t>
            </a:r>
            <a:r>
              <a:rPr lang="sv-SE" baseline="0" dirty="0" err="1" smtClean="0"/>
              <a:t>with</a:t>
            </a:r>
            <a:r>
              <a:rPr lang="sv-SE" baseline="0" dirty="0" smtClean="0"/>
              <a:t> the MSW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98652-1256-4FBB-AE83-676055635B0F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70755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Nämn det som Lance tog upp med privata aktörer,</a:t>
            </a:r>
            <a:r>
              <a:rPr lang="sv-SE" baseline="0" dirty="0" smtClean="0"/>
              <a:t> vi har det inne i vårt MSW.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98652-1256-4FBB-AE83-676055635B0F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510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 dirty="0"/>
          </a:p>
        </p:txBody>
      </p:sp>
      <p:pic>
        <p:nvPicPr>
          <p:cNvPr id="4" name="Picture 4" descr="Kompassros_vit_N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19538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tshållare för text 5"/>
          <p:cNvSpPr>
            <a:spLocks noGrp="1"/>
          </p:cNvSpPr>
          <p:nvPr>
            <p:ph type="body" sz="quarter" idx="10"/>
          </p:nvPr>
        </p:nvSpPr>
        <p:spPr>
          <a:xfrm>
            <a:off x="1498940" y="3073947"/>
            <a:ext cx="6023729" cy="12675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</p:txBody>
      </p:sp>
    </p:spTree>
    <p:extLst>
      <p:ext uri="{BB962C8B-B14F-4D97-AF65-F5344CB8AC3E}">
        <p14:creationId xmlns:p14="http://schemas.microsoft.com/office/powerpoint/2010/main" val="55472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rutor för valfritt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tshållare för bild 6"/>
          <p:cNvSpPr>
            <a:spLocks noGrp="1"/>
          </p:cNvSpPr>
          <p:nvPr>
            <p:ph type="pic" sz="quarter" idx="11"/>
          </p:nvPr>
        </p:nvSpPr>
        <p:spPr>
          <a:xfrm>
            <a:off x="6043536" y="220898"/>
            <a:ext cx="2880000" cy="29606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6" name="Platshållare för bild 6"/>
          <p:cNvSpPr>
            <a:spLocks noGrp="1"/>
          </p:cNvSpPr>
          <p:nvPr>
            <p:ph type="pic" sz="quarter" idx="12"/>
          </p:nvPr>
        </p:nvSpPr>
        <p:spPr>
          <a:xfrm>
            <a:off x="3029264" y="220898"/>
            <a:ext cx="2880000" cy="2978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2" name="Platshållare för bild 6"/>
          <p:cNvSpPr>
            <a:spLocks noGrp="1"/>
          </p:cNvSpPr>
          <p:nvPr>
            <p:ph type="pic" sz="quarter" idx="13"/>
          </p:nvPr>
        </p:nvSpPr>
        <p:spPr>
          <a:xfrm>
            <a:off x="6031044" y="3341350"/>
            <a:ext cx="2880000" cy="29606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3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3016772" y="3341350"/>
            <a:ext cx="2880000" cy="2978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427135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6 små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0924" y="661220"/>
            <a:ext cx="6580682" cy="720725"/>
          </a:xfrm>
          <a:prstGeom prst="rect">
            <a:avLst/>
          </a:prstGeom>
        </p:spPr>
        <p:txBody>
          <a:bodyPr/>
          <a:lstStyle>
            <a:lvl1pPr algn="r">
              <a:defRPr sz="28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6" name="Platshållare för bild 6"/>
          <p:cNvSpPr>
            <a:spLocks noGrp="1"/>
          </p:cNvSpPr>
          <p:nvPr>
            <p:ph type="pic" sz="quarter" idx="11"/>
          </p:nvPr>
        </p:nvSpPr>
        <p:spPr>
          <a:xfrm>
            <a:off x="6897974" y="1941242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0" name="Platshållare för bild 6"/>
          <p:cNvSpPr>
            <a:spLocks noGrp="1"/>
          </p:cNvSpPr>
          <p:nvPr>
            <p:ph type="pic" sz="quarter" idx="12"/>
          </p:nvPr>
        </p:nvSpPr>
        <p:spPr>
          <a:xfrm>
            <a:off x="4673603" y="1953734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1" name="Platshållare för bild 6"/>
          <p:cNvSpPr>
            <a:spLocks noGrp="1"/>
          </p:cNvSpPr>
          <p:nvPr>
            <p:ph type="pic" sz="quarter" idx="13"/>
          </p:nvPr>
        </p:nvSpPr>
        <p:spPr>
          <a:xfrm>
            <a:off x="2449232" y="1956233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5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6903799" y="3972388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6" name="Platshållare för bild 6"/>
          <p:cNvSpPr>
            <a:spLocks noGrp="1"/>
          </p:cNvSpPr>
          <p:nvPr>
            <p:ph type="pic" sz="quarter" idx="15"/>
          </p:nvPr>
        </p:nvSpPr>
        <p:spPr>
          <a:xfrm>
            <a:off x="4679428" y="3984881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7" name="Platshållare för bild 6"/>
          <p:cNvSpPr>
            <a:spLocks noGrp="1"/>
          </p:cNvSpPr>
          <p:nvPr>
            <p:ph type="pic" sz="quarter" idx="16"/>
          </p:nvPr>
        </p:nvSpPr>
        <p:spPr>
          <a:xfrm>
            <a:off x="2455057" y="3987378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871242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269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236" y="1254124"/>
            <a:ext cx="8642838" cy="4935539"/>
          </a:xfrm>
          <a:prstGeom prst="rect">
            <a:avLst/>
          </a:prstGeo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1"/>
              </a:buClr>
              <a:tabLst/>
              <a:defRPr>
                <a:solidFill>
                  <a:schemeClr val="tx1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320312" y="6623218"/>
            <a:ext cx="2895600" cy="115195"/>
          </a:xfrm>
          <a:prstGeom prst="rect">
            <a:avLst/>
          </a:prstGeom>
        </p:spPr>
        <p:txBody>
          <a:bodyPr vert="horz" lIns="0" tIns="72000" rIns="36000" bIns="72000" rtlCol="0" anchor="ctr"/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GB" dirty="0" smtClean="0">
                <a:solidFill>
                  <a:schemeClr val="bg2"/>
                </a:solidFill>
              </a:rPr>
              <a:t> 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5236" y="285750"/>
            <a:ext cx="8660423" cy="711200"/>
          </a:xfrm>
          <a:prstGeom prst="rect">
            <a:avLst/>
          </a:prstGeom>
        </p:spPr>
        <p:txBody>
          <a:bodyPr/>
          <a:lstStyle>
            <a:lvl1pPr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91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3B0C504-0396-4CD1-99A0-841AB9230424}" type="datetimeFigureOut">
              <a:rPr lang="en-US" smtClean="0"/>
              <a:t>4/26/2016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0FB4E15-9ADB-4164-894A-DD8689936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ö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00" y="2880000"/>
            <a:ext cx="5861782" cy="1151455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rgbClr val="00B0F0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092" y="3617673"/>
            <a:ext cx="5888182" cy="127298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50000"/>
              </a:lnSpc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3713" y="6329363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A95728-8E72-4053-911C-0F7DE743628F}" type="datetimeFigureOut">
              <a:rPr lang="sv-SE"/>
              <a:pPr>
                <a:defRPr/>
              </a:pPr>
              <a:t>2016-04-26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2213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i 1 ru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361" y="1800001"/>
            <a:ext cx="7210269" cy="41373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lnSpc>
                <a:spcPct val="100000"/>
              </a:lnSpc>
              <a:spcAft>
                <a:spcPts val="60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>
          <a:xfrm>
            <a:off x="4549202" y="223104"/>
            <a:ext cx="4448175" cy="276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2037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i 2 r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5600" y="1800000"/>
            <a:ext cx="3446498" cy="43609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40630" y="1800000"/>
            <a:ext cx="3446498" cy="43609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0"/>
          </p:nvPr>
        </p:nvSpPr>
        <p:spPr>
          <a:xfrm>
            <a:off x="5401475" y="167238"/>
            <a:ext cx="3672342" cy="276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219554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tre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600" y="2520000"/>
            <a:ext cx="7254000" cy="720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7" name="Platshållare för bild 6"/>
          <p:cNvSpPr>
            <a:spLocks noGrp="1"/>
          </p:cNvSpPr>
          <p:nvPr>
            <p:ph type="pic" sz="quarter" idx="10"/>
          </p:nvPr>
        </p:nvSpPr>
        <p:spPr>
          <a:xfrm>
            <a:off x="974362" y="3357798"/>
            <a:ext cx="2338465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8" name="Platshållare för bild 6"/>
          <p:cNvSpPr>
            <a:spLocks noGrp="1"/>
          </p:cNvSpPr>
          <p:nvPr>
            <p:ph type="pic" sz="quarter" idx="11"/>
          </p:nvPr>
        </p:nvSpPr>
        <p:spPr>
          <a:xfrm>
            <a:off x="5923614" y="3345306"/>
            <a:ext cx="2338465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9" name="Platshållare för bild 6"/>
          <p:cNvSpPr>
            <a:spLocks noGrp="1"/>
          </p:cNvSpPr>
          <p:nvPr>
            <p:ph type="pic" sz="quarter" idx="12"/>
          </p:nvPr>
        </p:nvSpPr>
        <p:spPr>
          <a:xfrm>
            <a:off x="3448986" y="3362794"/>
            <a:ext cx="2338465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3"/>
          </p:nvPr>
        </p:nvSpPr>
        <p:spPr>
          <a:xfrm>
            <a:off x="3481340" y="4975390"/>
            <a:ext cx="1343687" cy="204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3" name="Platshållare för text 3"/>
          <p:cNvSpPr>
            <a:spLocks noGrp="1"/>
          </p:cNvSpPr>
          <p:nvPr>
            <p:ph type="body" sz="quarter" idx="14"/>
          </p:nvPr>
        </p:nvSpPr>
        <p:spPr>
          <a:xfrm>
            <a:off x="974360" y="4975390"/>
            <a:ext cx="1343687" cy="204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4" name="Platshållare för text 3"/>
          <p:cNvSpPr>
            <a:spLocks noGrp="1"/>
          </p:cNvSpPr>
          <p:nvPr>
            <p:ph type="body" sz="quarter" idx="15"/>
          </p:nvPr>
        </p:nvSpPr>
        <p:spPr>
          <a:xfrm>
            <a:off x="5957840" y="4975390"/>
            <a:ext cx="1343687" cy="204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407512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med textru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/>
          <p:cNvSpPr>
            <a:spLocks noGrp="1"/>
          </p:cNvSpPr>
          <p:nvPr>
            <p:ph type="pic" sz="quarter" idx="10"/>
          </p:nvPr>
        </p:nvSpPr>
        <p:spPr>
          <a:xfrm>
            <a:off x="974359" y="3357797"/>
            <a:ext cx="2520000" cy="144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1"/>
          </p:nvPr>
        </p:nvSpPr>
        <p:spPr>
          <a:xfrm>
            <a:off x="3822494" y="3643314"/>
            <a:ext cx="4556333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582417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3436" y="2520000"/>
            <a:ext cx="6580682" cy="720725"/>
          </a:xfrm>
          <a:prstGeom prst="rect">
            <a:avLst/>
          </a:prstGeom>
        </p:spPr>
        <p:txBody>
          <a:bodyPr/>
          <a:lstStyle>
            <a:lvl1pPr algn="r">
              <a:defRPr sz="2800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7" name="Platshållare för bild 6"/>
          <p:cNvSpPr>
            <a:spLocks noGrp="1"/>
          </p:cNvSpPr>
          <p:nvPr>
            <p:ph type="pic" sz="quarter" idx="10"/>
          </p:nvPr>
        </p:nvSpPr>
        <p:spPr>
          <a:xfrm>
            <a:off x="224861" y="3357798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6" name="Platshållare för bild 6"/>
          <p:cNvSpPr>
            <a:spLocks noGrp="1"/>
          </p:cNvSpPr>
          <p:nvPr>
            <p:ph type="pic" sz="quarter" idx="11"/>
          </p:nvPr>
        </p:nvSpPr>
        <p:spPr>
          <a:xfrm>
            <a:off x="6897974" y="3350302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0" name="Platshållare för bild 6"/>
          <p:cNvSpPr>
            <a:spLocks noGrp="1"/>
          </p:cNvSpPr>
          <p:nvPr>
            <p:ph type="pic" sz="quarter" idx="12"/>
          </p:nvPr>
        </p:nvSpPr>
        <p:spPr>
          <a:xfrm>
            <a:off x="4673603" y="3362794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1" name="Platshållare för bild 6"/>
          <p:cNvSpPr>
            <a:spLocks noGrp="1"/>
          </p:cNvSpPr>
          <p:nvPr>
            <p:ph type="pic" sz="quarter" idx="13"/>
          </p:nvPr>
        </p:nvSpPr>
        <p:spPr>
          <a:xfrm>
            <a:off x="2449232" y="3365293"/>
            <a:ext cx="2098624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14"/>
          </p:nvPr>
        </p:nvSpPr>
        <p:spPr>
          <a:xfrm>
            <a:off x="157956" y="4946755"/>
            <a:ext cx="2195500" cy="374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6" name="Platshållare för text 4"/>
          <p:cNvSpPr>
            <a:spLocks noGrp="1"/>
          </p:cNvSpPr>
          <p:nvPr>
            <p:ph type="body" sz="quarter" idx="15"/>
          </p:nvPr>
        </p:nvSpPr>
        <p:spPr>
          <a:xfrm>
            <a:off x="2438961" y="4964244"/>
            <a:ext cx="2118051" cy="374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7" name="Platshållare för text 4"/>
          <p:cNvSpPr>
            <a:spLocks noGrp="1"/>
          </p:cNvSpPr>
          <p:nvPr>
            <p:ph type="body" sz="quarter" idx="16"/>
          </p:nvPr>
        </p:nvSpPr>
        <p:spPr>
          <a:xfrm>
            <a:off x="4642516" y="4949253"/>
            <a:ext cx="2163021" cy="374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8" name="Platshållare för text 4"/>
          <p:cNvSpPr>
            <a:spLocks noGrp="1"/>
          </p:cNvSpPr>
          <p:nvPr>
            <p:ph type="body" sz="quarter" idx="17"/>
          </p:nvPr>
        </p:nvSpPr>
        <p:spPr>
          <a:xfrm>
            <a:off x="6873549" y="4919272"/>
            <a:ext cx="2195500" cy="374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333724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kollage och 1 valfri ruta för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 6"/>
          <p:cNvSpPr>
            <a:spLocks noGrp="1"/>
          </p:cNvSpPr>
          <p:nvPr>
            <p:ph type="pic" sz="quarter" idx="11"/>
          </p:nvPr>
        </p:nvSpPr>
        <p:spPr>
          <a:xfrm>
            <a:off x="5362618" y="4249713"/>
            <a:ext cx="1771339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0" name="Platshållare för bild 6"/>
          <p:cNvSpPr>
            <a:spLocks noGrp="1"/>
          </p:cNvSpPr>
          <p:nvPr>
            <p:ph type="pic" sz="quarter" idx="12"/>
          </p:nvPr>
        </p:nvSpPr>
        <p:spPr>
          <a:xfrm>
            <a:off x="5351489" y="1489023"/>
            <a:ext cx="1790190" cy="2648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7" name="Platshållare för bild 6"/>
          <p:cNvSpPr>
            <a:spLocks noGrp="1"/>
          </p:cNvSpPr>
          <p:nvPr>
            <p:ph type="pic" sz="quarter" idx="14"/>
          </p:nvPr>
        </p:nvSpPr>
        <p:spPr>
          <a:xfrm>
            <a:off x="7217954" y="1479030"/>
            <a:ext cx="1771339" cy="151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18" name="Platshållare för bild 6"/>
          <p:cNvSpPr>
            <a:spLocks noGrp="1"/>
          </p:cNvSpPr>
          <p:nvPr>
            <p:ph type="pic" sz="quarter" idx="15"/>
          </p:nvPr>
        </p:nvSpPr>
        <p:spPr>
          <a:xfrm>
            <a:off x="7244071" y="3110459"/>
            <a:ext cx="1790190" cy="2648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noProof="0" dirty="0" smtClean="0"/>
              <a:t>Klicka på ikonen för att lägga till en bild</a:t>
            </a:r>
            <a:endParaRPr lang="sv-SE" noProof="0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>
          <a:xfrm>
            <a:off x="509588" y="1439057"/>
            <a:ext cx="4692650" cy="4331507"/>
          </a:xfrm>
          <a:prstGeom prst="rect">
            <a:avLst/>
          </a:prstGeom>
        </p:spPr>
        <p:txBody>
          <a:bodyPr/>
          <a:lstStyle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</p:txBody>
      </p:sp>
      <p:sp>
        <p:nvSpPr>
          <p:cNvPr id="8" name="Platshållare för text 4"/>
          <p:cNvSpPr>
            <a:spLocks noGrp="1"/>
          </p:cNvSpPr>
          <p:nvPr>
            <p:ph type="body" sz="quarter" idx="10"/>
          </p:nvPr>
        </p:nvSpPr>
        <p:spPr>
          <a:xfrm>
            <a:off x="4549202" y="223104"/>
            <a:ext cx="4448175" cy="2762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63463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rutor för valfritt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tshållare för innehåll 2"/>
          <p:cNvSpPr>
            <a:spLocks noGrp="1"/>
          </p:cNvSpPr>
          <p:nvPr>
            <p:ph sz="quarter" idx="16"/>
          </p:nvPr>
        </p:nvSpPr>
        <p:spPr>
          <a:xfrm>
            <a:off x="149902" y="3239882"/>
            <a:ext cx="2908092" cy="2861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8" name="Platshållare för innehåll 2"/>
          <p:cNvSpPr>
            <a:spLocks noGrp="1"/>
          </p:cNvSpPr>
          <p:nvPr>
            <p:ph sz="quarter" idx="17"/>
          </p:nvPr>
        </p:nvSpPr>
        <p:spPr>
          <a:xfrm>
            <a:off x="6163457" y="3242380"/>
            <a:ext cx="2820909" cy="2861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9" name="Platshållare för innehåll 2"/>
          <p:cNvSpPr>
            <a:spLocks noGrp="1"/>
          </p:cNvSpPr>
          <p:nvPr>
            <p:ph sz="quarter" idx="18"/>
          </p:nvPr>
        </p:nvSpPr>
        <p:spPr>
          <a:xfrm>
            <a:off x="3156679" y="3242380"/>
            <a:ext cx="2908092" cy="2861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3" name="Platshållare för innehåll 2"/>
          <p:cNvSpPr>
            <a:spLocks noGrp="1"/>
          </p:cNvSpPr>
          <p:nvPr>
            <p:ph sz="quarter" idx="19"/>
          </p:nvPr>
        </p:nvSpPr>
        <p:spPr>
          <a:xfrm>
            <a:off x="152400" y="244345"/>
            <a:ext cx="2908092" cy="2861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4" name="Platshållare för innehåll 2"/>
          <p:cNvSpPr>
            <a:spLocks noGrp="1"/>
          </p:cNvSpPr>
          <p:nvPr>
            <p:ph sz="quarter" idx="20"/>
          </p:nvPr>
        </p:nvSpPr>
        <p:spPr>
          <a:xfrm>
            <a:off x="6165954" y="246844"/>
            <a:ext cx="2820909" cy="2861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25" name="Platshållare för innehåll 2"/>
          <p:cNvSpPr>
            <a:spLocks noGrp="1"/>
          </p:cNvSpPr>
          <p:nvPr>
            <p:ph sz="quarter" idx="21"/>
          </p:nvPr>
        </p:nvSpPr>
        <p:spPr>
          <a:xfrm>
            <a:off x="3159177" y="246844"/>
            <a:ext cx="2908092" cy="2861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  <p:extLst>
      <p:ext uri="{BB962C8B-B14F-4D97-AF65-F5344CB8AC3E}">
        <p14:creationId xmlns:p14="http://schemas.microsoft.com/office/powerpoint/2010/main" val="4133113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v-SE" dirty="0"/>
          </a:p>
        </p:txBody>
      </p:sp>
      <p:pic>
        <p:nvPicPr>
          <p:cNvPr id="1027" name="Bildobjekt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156325"/>
            <a:ext cx="1411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2" t="42511"/>
          <a:stretch>
            <a:fillRect/>
          </a:stretch>
        </p:blipFill>
        <p:spPr bwMode="auto">
          <a:xfrm>
            <a:off x="0" y="0"/>
            <a:ext cx="3941763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4" r:id="rId13"/>
    <p:sldLayoutId id="2147483707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74625" indent="-174625" algn="l" rtl="0" eaLnBrk="1" fontAlgn="base" hangingPunct="1">
        <a:spcBef>
          <a:spcPct val="20000"/>
        </a:spcBef>
        <a:spcAft>
          <a:spcPts val="60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ts val="60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ts val="60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ts val="60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ts val="60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maritime_single_wind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419" y="1678570"/>
            <a:ext cx="5652043" cy="3012539"/>
          </a:xfrm>
          <a:prstGeom prst="rect">
            <a:avLst/>
          </a:prstGeom>
        </p:spPr>
      </p:pic>
      <p:pic>
        <p:nvPicPr>
          <p:cNvPr id="4" name="Picture 5" descr="AnNa_logo_DEF_outlines A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310" y="5149408"/>
            <a:ext cx="450561" cy="4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44" y="5194196"/>
            <a:ext cx="1188244" cy="310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542" y="5241530"/>
            <a:ext cx="1188244" cy="26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\\sjofartsverket.se\mina\EK\Jorsjo01\My Documents\My Pictures\logotyp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33" y="5178428"/>
            <a:ext cx="1026319" cy="33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\\sjofartsverket.se\mina\EK\Jorsjo01\My Documents\My Pictures\tullverkets_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377" y="5202241"/>
            <a:ext cx="964406" cy="30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7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58975" y="2650210"/>
            <a:ext cx="7064619" cy="3458282"/>
          </a:xfrm>
        </p:spPr>
        <p:txBody>
          <a:bodyPr/>
          <a:lstStyle/>
          <a:p>
            <a:pPr>
              <a:buClrTx/>
            </a:pPr>
            <a:r>
              <a:rPr lang="sv-SE" sz="2800" dirty="0" err="1" smtClean="0"/>
              <a:t>Head</a:t>
            </a:r>
            <a:r>
              <a:rPr lang="sv-SE" sz="2800" dirty="0" smtClean="0"/>
              <a:t> </a:t>
            </a:r>
            <a:r>
              <a:rPr lang="sv-SE" sz="2800" dirty="0" err="1" smtClean="0"/>
              <a:t>of</a:t>
            </a:r>
            <a:r>
              <a:rPr lang="sv-SE" sz="2800" dirty="0" smtClean="0"/>
              <a:t> IT </a:t>
            </a:r>
            <a:r>
              <a:rPr lang="sv-SE" sz="2800" dirty="0" err="1" smtClean="0"/>
              <a:t>strategy</a:t>
            </a:r>
            <a:r>
              <a:rPr lang="sv-SE" sz="2800" dirty="0" smtClean="0"/>
              <a:t> and </a:t>
            </a:r>
            <a:r>
              <a:rPr lang="sv-SE" sz="2800" dirty="0" err="1" smtClean="0"/>
              <a:t>Architecture</a:t>
            </a:r>
            <a:endParaRPr lang="sv-SE" sz="2800" dirty="0" smtClean="0"/>
          </a:p>
          <a:p>
            <a:pPr>
              <a:buClrTx/>
            </a:pPr>
            <a:r>
              <a:rPr lang="sv-SE" sz="2800" dirty="0" err="1" smtClean="0"/>
              <a:t>Represent</a:t>
            </a:r>
            <a:r>
              <a:rPr lang="sv-SE" sz="2800" dirty="0" smtClean="0"/>
              <a:t> Sweden in DTLF</a:t>
            </a:r>
          </a:p>
          <a:p>
            <a:pPr>
              <a:buClrTx/>
            </a:pPr>
            <a:r>
              <a:rPr lang="sv-SE" sz="2800" dirty="0" smtClean="0"/>
              <a:t>National expert in EMS </a:t>
            </a:r>
            <a:r>
              <a:rPr lang="sv-SE" sz="2800" dirty="0" err="1" smtClean="0"/>
              <a:t>group</a:t>
            </a:r>
            <a:endParaRPr lang="sv-SE" sz="2800" dirty="0" smtClean="0"/>
          </a:p>
          <a:p>
            <a:pPr>
              <a:buClrTx/>
            </a:pPr>
            <a:endParaRPr lang="sv-SE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60761" y="285750"/>
            <a:ext cx="2464898" cy="711200"/>
          </a:xfrm>
        </p:spPr>
        <p:txBody>
          <a:bodyPr/>
          <a:lstStyle/>
          <a:p>
            <a:r>
              <a:rPr lang="sv-SE" sz="3600" dirty="0" err="1" smtClean="0"/>
              <a:t>Who</a:t>
            </a:r>
            <a:r>
              <a:rPr lang="sv-SE" sz="3600" dirty="0" smtClean="0"/>
              <a:t> </a:t>
            </a:r>
            <a:r>
              <a:rPr lang="sv-SE" sz="3600" dirty="0" err="1" smtClean="0"/>
              <a:t>am</a:t>
            </a:r>
            <a:r>
              <a:rPr lang="sv-SE" sz="3600" dirty="0" smtClean="0"/>
              <a:t> I</a:t>
            </a:r>
            <a:endParaRPr lang="sv-SE" sz="3600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068" y="4197143"/>
            <a:ext cx="1794591" cy="24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2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20" y="994410"/>
            <a:ext cx="7543800" cy="4898441"/>
          </a:xfrm>
          <a:prstGeom prst="rect">
            <a:avLst/>
          </a:prstGeom>
        </p:spPr>
      </p:pic>
      <p:pic>
        <p:nvPicPr>
          <p:cNvPr id="3" name="Bildobjekt 2" descr="maritime_single_window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172" y="857251"/>
            <a:ext cx="1751200" cy="93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6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Vis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857250"/>
            <a:ext cx="86041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2713180" y="480447"/>
            <a:ext cx="6858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3150">
                <a:cs typeface="Arial" pitchFamily="34" charset="0"/>
              </a:rPr>
              <a:t>Logical</a:t>
            </a:r>
            <a:r>
              <a:rPr lang="en-US" sz="3150">
                <a:latin typeface="Arial Black" pitchFamily="34" charset="0"/>
              </a:rPr>
              <a:t> </a:t>
            </a:r>
            <a:r>
              <a:rPr lang="en-US" sz="3150">
                <a:solidFill>
                  <a:srgbClr val="FF0000"/>
                </a:solidFill>
                <a:cs typeface="Arial" pitchFamily="34" charset="0"/>
              </a:rPr>
              <a:t>Architecture</a:t>
            </a:r>
            <a:endParaRPr lang="en-US" sz="3150">
              <a:cs typeface="Arial" pitchFamily="34" charset="0"/>
            </a:endParaRP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4576" y="1625705"/>
            <a:ext cx="5711004" cy="451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00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622302" y="1254124"/>
            <a:ext cx="8285772" cy="4935539"/>
          </a:xfrm>
        </p:spPr>
        <p:txBody>
          <a:bodyPr/>
          <a:lstStyle/>
          <a:p>
            <a:pPr>
              <a:buNone/>
            </a:pPr>
            <a:r>
              <a:rPr lang="sv-SE" dirty="0" smtClean="0"/>
              <a:t>The </a:t>
            </a:r>
            <a:r>
              <a:rPr lang="sv-SE" dirty="0" err="1" smtClean="0"/>
              <a:t>datamodel</a:t>
            </a:r>
            <a:r>
              <a:rPr lang="sv-SE" dirty="0" smtClean="0"/>
              <a:t> </a:t>
            </a:r>
            <a:r>
              <a:rPr lang="sv-SE" dirty="0" err="1" smtClean="0"/>
              <a:t>mapped</a:t>
            </a:r>
            <a:r>
              <a:rPr lang="sv-SE" dirty="0" smtClean="0"/>
              <a:t> to </a:t>
            </a:r>
            <a:r>
              <a:rPr lang="sv-SE" dirty="0" err="1" smtClean="0"/>
              <a:t>declaration</a:t>
            </a:r>
            <a:r>
              <a:rPr lang="sv-SE" dirty="0" smtClean="0"/>
              <a:t> </a:t>
            </a:r>
            <a:r>
              <a:rPr lang="sv-SE" dirty="0" err="1" smtClean="0"/>
              <a:t>types</a:t>
            </a:r>
            <a:endParaRPr lang="sv-SE" dirty="0" smtClean="0"/>
          </a:p>
          <a:p>
            <a:endParaRPr lang="sv-SE" dirty="0"/>
          </a:p>
          <a:p>
            <a:r>
              <a:rPr lang="sv-SE" dirty="0" smtClean="0"/>
              <a:t>MAI				The </a:t>
            </a:r>
            <a:r>
              <a:rPr lang="sv-SE" dirty="0" err="1" smtClean="0"/>
              <a:t>messages</a:t>
            </a:r>
            <a:r>
              <a:rPr lang="sv-SE" dirty="0" smtClean="0"/>
              <a:t> </a:t>
            </a:r>
            <a:r>
              <a:rPr lang="sv-SE" dirty="0" err="1" smtClean="0"/>
              <a:t>comes</a:t>
            </a:r>
            <a:r>
              <a:rPr lang="sv-SE" dirty="0" smtClean="0"/>
              <a:t> in 2 </a:t>
            </a:r>
            <a:r>
              <a:rPr lang="sv-SE" dirty="0" err="1" smtClean="0"/>
              <a:t>flavors</a:t>
            </a:r>
            <a:endParaRPr lang="sv-SE" dirty="0" smtClean="0"/>
          </a:p>
          <a:p>
            <a:r>
              <a:rPr lang="sv-SE" dirty="0" smtClean="0"/>
              <a:t>NOA</a:t>
            </a:r>
          </a:p>
          <a:p>
            <a:r>
              <a:rPr lang="sv-SE" dirty="0" smtClean="0"/>
              <a:t>NOD</a:t>
            </a:r>
          </a:p>
          <a:p>
            <a:r>
              <a:rPr lang="sv-SE" dirty="0" smtClean="0"/>
              <a:t>PAX</a:t>
            </a:r>
          </a:p>
          <a:p>
            <a:r>
              <a:rPr lang="sv-SE" dirty="0" smtClean="0"/>
              <a:t>HAZ</a:t>
            </a:r>
          </a:p>
          <a:p>
            <a:r>
              <a:rPr lang="sv-SE" dirty="0" smtClean="0"/>
              <a:t>…………….</a:t>
            </a:r>
          </a:p>
          <a:p>
            <a:endParaRPr lang="sv-SE" dirty="0"/>
          </a:p>
        </p:txBody>
      </p:sp>
      <p:pic>
        <p:nvPicPr>
          <p:cNvPr id="4" name="Picture 4" descr="screen-capture-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974" y="3105405"/>
            <a:ext cx="56261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79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1847750" y="1689315"/>
            <a:ext cx="6939789" cy="3725432"/>
          </a:xfrm>
        </p:spPr>
        <p:txBody>
          <a:bodyPr/>
          <a:lstStyle/>
          <a:p>
            <a:pPr marL="0" indent="0">
              <a:buNone/>
            </a:pPr>
            <a:r>
              <a:rPr lang="sv-SE" dirty="0" err="1" smtClean="0"/>
              <a:t>Production</a:t>
            </a:r>
            <a:r>
              <a:rPr lang="sv-SE" dirty="0" smtClean="0"/>
              <a:t> </a:t>
            </a:r>
            <a:r>
              <a:rPr lang="sv-SE" dirty="0" err="1" smtClean="0"/>
              <a:t>since</a:t>
            </a:r>
            <a:r>
              <a:rPr lang="sv-SE" dirty="0" smtClean="0"/>
              <a:t> 1/10 2015 (</a:t>
            </a:r>
            <a:r>
              <a:rPr lang="sv-SE" dirty="0" err="1" smtClean="0"/>
              <a:t>including</a:t>
            </a:r>
            <a:r>
              <a:rPr lang="sv-SE" dirty="0" smtClean="0"/>
              <a:t> port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gothenburg</a:t>
            </a:r>
            <a:r>
              <a:rPr lang="sv-SE" dirty="0" smtClean="0"/>
              <a:t> via PCS)</a:t>
            </a:r>
          </a:p>
          <a:p>
            <a:pPr marL="0" indent="0">
              <a:buNone/>
            </a:pPr>
            <a:r>
              <a:rPr lang="sv-SE" dirty="0" smtClean="0"/>
              <a:t>Coast </a:t>
            </a:r>
            <a:r>
              <a:rPr lang="sv-SE" dirty="0" err="1" smtClean="0"/>
              <a:t>guard</a:t>
            </a:r>
            <a:r>
              <a:rPr lang="sv-SE" dirty="0" smtClean="0"/>
              <a:t> </a:t>
            </a:r>
            <a:r>
              <a:rPr lang="sv-SE" dirty="0" err="1" smtClean="0"/>
              <a:t>joined</a:t>
            </a:r>
            <a:r>
              <a:rPr lang="sv-SE" dirty="0" smtClean="0"/>
              <a:t> as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March</a:t>
            </a:r>
            <a:r>
              <a:rPr lang="sv-SE" dirty="0" smtClean="0"/>
              <a:t> 2016</a:t>
            </a:r>
          </a:p>
          <a:p>
            <a:pPr marL="0" indent="0">
              <a:buNone/>
            </a:pPr>
            <a:r>
              <a:rPr lang="sv-SE" dirty="0" err="1" smtClean="0"/>
              <a:t>Customs</a:t>
            </a:r>
            <a:r>
              <a:rPr lang="sv-SE" dirty="0" smtClean="0"/>
              <a:t> </a:t>
            </a:r>
            <a:r>
              <a:rPr lang="sv-SE" dirty="0" err="1" smtClean="0"/>
              <a:t>join</a:t>
            </a:r>
            <a:r>
              <a:rPr lang="sv-SE" dirty="0" smtClean="0"/>
              <a:t> </a:t>
            </a:r>
            <a:r>
              <a:rPr lang="sv-SE" dirty="0" err="1" smtClean="0"/>
              <a:t>first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June 2016</a:t>
            </a:r>
          </a:p>
          <a:p>
            <a:pPr marL="0" indent="0">
              <a:buNone/>
            </a:pPr>
            <a:r>
              <a:rPr lang="sv-SE" dirty="0" err="1" smtClean="0"/>
              <a:t>Expand</a:t>
            </a:r>
            <a:r>
              <a:rPr lang="sv-SE" dirty="0" smtClean="0"/>
              <a:t> the MSW </a:t>
            </a:r>
            <a:r>
              <a:rPr lang="sv-SE" dirty="0" err="1" smtClean="0"/>
              <a:t>with</a:t>
            </a:r>
            <a:r>
              <a:rPr lang="sv-SE" dirty="0" smtClean="0"/>
              <a:t> Pilot </a:t>
            </a:r>
            <a:r>
              <a:rPr lang="sv-SE" dirty="0" err="1" smtClean="0"/>
              <a:t>ordering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 </a:t>
            </a:r>
            <a:r>
              <a:rPr lang="sv-SE" dirty="0" err="1" smtClean="0"/>
              <a:t>autum</a:t>
            </a:r>
            <a:endParaRPr lang="sv-SE" dirty="0" smtClean="0"/>
          </a:p>
          <a:p>
            <a:pPr marL="0" indent="0">
              <a:buNone/>
            </a:pPr>
            <a:r>
              <a:rPr lang="sv-SE" dirty="0" err="1" smtClean="0"/>
              <a:t>Expand</a:t>
            </a:r>
            <a:r>
              <a:rPr lang="sv-SE" dirty="0" smtClean="0"/>
              <a:t> the MSW </a:t>
            </a:r>
            <a:r>
              <a:rPr lang="sv-SE" dirty="0" err="1" smtClean="0"/>
              <a:t>with</a:t>
            </a:r>
            <a:r>
              <a:rPr lang="sv-SE" dirty="0"/>
              <a:t> </a:t>
            </a:r>
            <a:r>
              <a:rPr lang="sv-SE" dirty="0" err="1" smtClean="0"/>
              <a:t>payment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fareway</a:t>
            </a:r>
            <a:r>
              <a:rPr lang="sv-SE" dirty="0" smtClean="0"/>
              <a:t> </a:t>
            </a:r>
            <a:r>
              <a:rPr lang="sv-SE" dirty="0" err="1" smtClean="0"/>
              <a:t>dues</a:t>
            </a:r>
            <a:r>
              <a:rPr lang="sv-SE" dirty="0" smtClean="0"/>
              <a:t> </a:t>
            </a:r>
            <a:r>
              <a:rPr lang="sv-SE" dirty="0" err="1" smtClean="0"/>
              <a:t>this</a:t>
            </a:r>
            <a:r>
              <a:rPr lang="sv-SE" dirty="0" smtClean="0"/>
              <a:t> </a:t>
            </a:r>
            <a:r>
              <a:rPr lang="sv-SE" dirty="0" err="1" smtClean="0"/>
              <a:t>autum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5114441" y="270251"/>
            <a:ext cx="3425125" cy="711200"/>
          </a:xfrm>
        </p:spPr>
        <p:txBody>
          <a:bodyPr/>
          <a:lstStyle/>
          <a:p>
            <a:r>
              <a:rPr lang="sv-SE" sz="3200" dirty="0" err="1" smtClean="0">
                <a:solidFill>
                  <a:srgbClr val="FF0000"/>
                </a:solidFill>
              </a:rPr>
              <a:t>Current</a:t>
            </a:r>
            <a:r>
              <a:rPr lang="sv-SE" sz="3200" dirty="0" smtClean="0">
                <a:solidFill>
                  <a:srgbClr val="FF0000"/>
                </a:solidFill>
              </a:rPr>
              <a:t> </a:t>
            </a:r>
            <a:r>
              <a:rPr lang="sv-SE" sz="3200" dirty="0" smtClean="0"/>
              <a:t>status</a:t>
            </a:r>
            <a:endParaRPr lang="sv-SE" sz="3200" dirty="0"/>
          </a:p>
        </p:txBody>
      </p:sp>
      <p:pic>
        <p:nvPicPr>
          <p:cNvPr id="4" name="Picture 1" descr="IMG_045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3308" y="4218621"/>
            <a:ext cx="2602350" cy="255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9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5875284" y="285750"/>
            <a:ext cx="3050376" cy="711200"/>
          </a:xfrm>
        </p:spPr>
        <p:txBody>
          <a:bodyPr/>
          <a:lstStyle/>
          <a:p>
            <a:r>
              <a:rPr lang="sv-SE" sz="3600" dirty="0" smtClean="0"/>
              <a:t>THANK YOU!</a:t>
            </a:r>
            <a:endParaRPr lang="sv-SE" sz="3600" dirty="0"/>
          </a:p>
        </p:txBody>
      </p:sp>
      <p:pic>
        <p:nvPicPr>
          <p:cNvPr id="4" name="Picture 2" descr="Ladja in svetilni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63" y="876519"/>
            <a:ext cx="6796088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967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jöfartsverkets mall 2012_svenska">
  <a:themeElements>
    <a:clrScheme name="Sjöfartsverkets profilfärger">
      <a:dk1>
        <a:srgbClr val="0C0A08"/>
      </a:dk1>
      <a:lt1>
        <a:sysClr val="window" lastClr="FFFFFF"/>
      </a:lt1>
      <a:dk2>
        <a:srgbClr val="7D6A55"/>
      </a:dk2>
      <a:lt2>
        <a:srgbClr val="FFFFFF"/>
      </a:lt2>
      <a:accent1>
        <a:srgbClr val="80D7F7"/>
      </a:accent1>
      <a:accent2>
        <a:srgbClr val="BFEBFB"/>
      </a:accent2>
      <a:accent3>
        <a:srgbClr val="7D6A55"/>
      </a:accent3>
      <a:accent4>
        <a:srgbClr val="00AEEF"/>
      </a:accent4>
      <a:accent5>
        <a:srgbClr val="F78F1E"/>
      </a:accent5>
      <a:accent6>
        <a:srgbClr val="FFC000"/>
      </a:accent6>
      <a:hlink>
        <a:srgbClr val="31859B"/>
      </a:hlink>
      <a:folHlink>
        <a:srgbClr val="595959"/>
      </a:folHlink>
    </a:clrScheme>
    <a:fontScheme name="Office - klassiskt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spru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067ad4f-3c90-4c0b-9b2c-9d7dd5734912">YFSTX7DHCUCN-233-34</_dlc_DocId>
    <Dokumenttyp xmlns="d2502635-d848-4250-979a-8b2ab1903f8f">Arbetsdokument</Dokumenttyp>
    <_dlc_DocIdUrl xmlns="e067ad4f-3c90-4c0b-9b2c-9d7dd5734912">
      <Url>http://spventilen/sites/arbetsgrupper/it-strategi/IT-sourcing/_layouts/DocIdRedir.aspx?ID=YFSTX7DHCUCN-233-34</Url>
      <Description>YFSTX7DHCUCN-233-34</Description>
    </_dlc_DocIdUrl>
    <TaxCatchAll xmlns="7517216a-c788-4e89-b5d2-af01650943c5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7EA3CBB134B04AA489FF967486FD3D" ma:contentTypeVersion="4" ma:contentTypeDescription="Skapa ett nytt dokument." ma:contentTypeScope="" ma:versionID="ff8fc27554a4024914dce13202ebef95">
  <xsd:schema xmlns:xsd="http://www.w3.org/2001/XMLSchema" xmlns:xs="http://www.w3.org/2001/XMLSchema" xmlns:p="http://schemas.microsoft.com/office/2006/metadata/properties" xmlns:ns2="e067ad4f-3c90-4c0b-9b2c-9d7dd5734912" xmlns:ns3="7517216a-c788-4e89-b5d2-af01650943c5" xmlns:ns4="d2502635-d848-4250-979a-8b2ab1903f8f" targetNamespace="http://schemas.microsoft.com/office/2006/metadata/properties" ma:root="true" ma:fieldsID="78cf4579230a2531b8499f453b8b4853" ns2:_="" ns3:_="" ns4:_="">
    <xsd:import namespace="e067ad4f-3c90-4c0b-9b2c-9d7dd5734912"/>
    <xsd:import namespace="7517216a-c788-4e89-b5d2-af01650943c5"/>
    <xsd:import namespace="d2502635-d848-4250-979a-8b2ab1903f8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axCatchAll" minOccurs="0"/>
                <xsd:element ref="ns4:Dokumentty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67ad4f-3c90-4c0b-9b2c-9d7dd573491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kument-ID-värde" ma:description="Värdet för dokument-ID som tilldelats till det här objektet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 länk till det här dokumente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17216a-c788-4e89-b5d2-af01650943c5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Global taxonomikolumn" ma:hidden="true" ma:list="{d92ed04e-ac65-482e-9ff5-3a8a9284fe3d}" ma:internalName="TaxCatchAll" ma:showField="CatchAllData" ma:web="e067ad4f-3c90-4c0b-9b2c-9d7dd57349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502635-d848-4250-979a-8b2ab1903f8f" elementFormDefault="qualified">
    <xsd:import namespace="http://schemas.microsoft.com/office/2006/documentManagement/types"/>
    <xsd:import namespace="http://schemas.microsoft.com/office/infopath/2007/PartnerControls"/>
    <xsd:element name="Dokumenttyp" ma:index="12" nillable="true" ma:displayName="Område" ma:default="Arbetsdokument" ma:format="Dropdown" ma:internalName="Dokumenttyp">
      <xsd:simpleType>
        <xsd:restriction base="dms:Choice">
          <xsd:enumeration value="Arbetsdokument"/>
          <xsd:enumeration value="IT-kostnader"/>
          <xsd:enumeration value="Referensmaterial"/>
          <xsd:enumeration value="Workshop 1"/>
          <xsd:enumeration value="Workshop 2"/>
          <xsd:enumeration value="Systemdokumentation"/>
          <xsd:enumeration value="Slutdokume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5E32D1-8008-44E8-A052-3515CEAE3C7B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BAC76B24-15BA-453E-BEC6-25B2C72F5A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9B40B9-EB6A-4D8A-930C-0386E9E45446}">
  <ds:schemaRefs>
    <ds:schemaRef ds:uri="http://purl.org/dc/terms/"/>
    <ds:schemaRef ds:uri="7517216a-c788-4e89-b5d2-af01650943c5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d2502635-d848-4250-979a-8b2ab1903f8f"/>
    <ds:schemaRef ds:uri="e067ad4f-3c90-4c0b-9b2c-9d7dd5734912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0FC3270D-D573-447A-B26D-B3BA843628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67ad4f-3c90-4c0b-9b2c-9d7dd5734912"/>
    <ds:schemaRef ds:uri="7517216a-c788-4e89-b5d2-af01650943c5"/>
    <ds:schemaRef ds:uri="d2502635-d848-4250-979a-8b2ab1903f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Sjöfartsverkets mall 2012_svenska</Template>
  <TotalTime>6721</TotalTime>
  <Words>115</Words>
  <Application>Microsoft Office PowerPoint</Application>
  <PresentationFormat>On-screen Show (4:3)</PresentationFormat>
  <Paragraphs>25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Times New Roman</vt:lpstr>
      <vt:lpstr>Sjöfartsverkets mall 2012_svenska</vt:lpstr>
      <vt:lpstr>PowerPoint Presentation</vt:lpstr>
      <vt:lpstr>Who am I</vt:lpstr>
      <vt:lpstr>PowerPoint Presentation</vt:lpstr>
      <vt:lpstr>PowerPoint Presentation</vt:lpstr>
      <vt:lpstr>PowerPoint Presentation</vt:lpstr>
      <vt:lpstr>PowerPoint Presentation</vt:lpstr>
      <vt:lpstr>Current status</vt:lpstr>
      <vt:lpstr>THANK YOU!</vt:lpstr>
    </vt:vector>
  </TitlesOfParts>
  <Company>Sjöfartsverket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Mikael Renz</dc:creator>
  <cp:lastModifiedBy>Richard Morton</cp:lastModifiedBy>
  <cp:revision>347</cp:revision>
  <cp:lastPrinted>2014-01-28T16:21:34Z</cp:lastPrinted>
  <dcterms:created xsi:type="dcterms:W3CDTF">2013-11-22T11:47:00Z</dcterms:created>
  <dcterms:modified xsi:type="dcterms:W3CDTF">2016-04-26T08:34:52Z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ba8fcff3-f846-4bf8-be6e-2560e1abe7bf</vt:lpwstr>
  </property>
  <property fmtid="{D5CDD505-2E9C-101B-9397-08002B2CF9AE}" pid="3" name="ContentTypeId">
    <vt:lpwstr>0x010100C47EA3CBB134B04AA489FF967486FD3D</vt:lpwstr>
  </property>
</Properties>
</file>