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3655" r:id="rId2"/>
  </p:sldMasterIdLst>
  <p:notesMasterIdLst>
    <p:notesMasterId r:id="rId6"/>
  </p:notesMasterIdLst>
  <p:sldIdLst>
    <p:sldId id="259" r:id="rId3"/>
    <p:sldId id="290" r:id="rId4"/>
    <p:sldId id="274" r:id="rId5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1228F"/>
    <a:srgbClr val="010F42"/>
    <a:srgbClr val="01175C"/>
    <a:srgbClr val="000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343" autoAdjust="0"/>
  </p:normalViewPr>
  <p:slideViewPr>
    <p:cSldViewPr>
      <p:cViewPr varScale="1">
        <p:scale>
          <a:sx n="91" d="100"/>
          <a:sy n="91" d="100"/>
        </p:scale>
        <p:origin x="684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E2FBF-8F3C-4585-8F4E-2B709B023101}" type="datetimeFigureOut">
              <a:rPr lang="fr-BE" smtClean="0"/>
              <a:t>26-04-16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ED79B-42E2-4E18-BE25-A1CAB673F295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47153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1504950"/>
            <a:ext cx="4724400" cy="857250"/>
          </a:xfrm>
          <a:prstGeom prst="rect">
            <a:avLst/>
          </a:prstGeom>
        </p:spPr>
        <p:txBody>
          <a:bodyPr/>
          <a:lstStyle>
            <a:lvl1pPr algn="r">
              <a:defRPr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fr-BE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267200" y="2571750"/>
            <a:ext cx="4743450" cy="15240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609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971550"/>
            <a:ext cx="7239000" cy="3810000"/>
          </a:xfrm>
          <a:prstGeom prst="rect">
            <a:avLst/>
          </a:prstGeom>
        </p:spPr>
        <p:txBody>
          <a:bodyPr>
            <a:normAutofit/>
          </a:bodyPr>
          <a:lstStyle>
            <a:lvl1pPr marL="361950" indent="-361950">
              <a:buFont typeface="Courier New" panose="02070309020205020404" pitchFamily="49" charset="0"/>
              <a:buChar char="o"/>
              <a:defRPr sz="3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61950" indent="-361950">
              <a:buFont typeface="Arial" panose="020B0604020202020204" pitchFamily="34" charset="0"/>
              <a:buChar char="»"/>
              <a:defRPr sz="19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22300" indent="-228600">
              <a:defRPr sz="14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84250" indent="-361950">
              <a:defRPr sz="12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BE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1447800" y="4812506"/>
            <a:ext cx="2895600" cy="273844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fr-BE" dirty="0"/>
              <a:t>copyright WCO 2016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7010400" y="4812506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B5CA648F-CA5D-4F40-8EDF-CDEDC8AF30F4}" type="slidenum">
              <a:rPr lang="fr-BE" smtClean="0"/>
              <a:pPr algn="r"/>
              <a:t>‹#›</a:t>
            </a:fld>
            <a:endParaRPr lang="fr-BE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447800" y="14285"/>
            <a:ext cx="7696200" cy="83820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</a:t>
            </a:r>
            <a:endParaRPr lang="fr-BE" dirty="0"/>
          </a:p>
        </p:txBody>
      </p:sp>
      <p:pic>
        <p:nvPicPr>
          <p:cNvPr id="6" name="Picture 2" descr="C:\Users\Kute\Dropbox\wco\kerja penting\workshops\netherland visit\wco 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575"/>
            <a:ext cx="1129287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12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>
          <a:xfrm>
            <a:off x="6477000" y="2419350"/>
            <a:ext cx="2438400" cy="76200"/>
            <a:chOff x="6477000" y="2571750"/>
            <a:chExt cx="2438400" cy="762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6553200" y="2609850"/>
              <a:ext cx="2362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6477000" y="2571750"/>
              <a:ext cx="76200" cy="76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</p:grpSp>
    </p:spTree>
    <p:extLst>
      <p:ext uri="{BB962C8B-B14F-4D97-AF65-F5344CB8AC3E}">
        <p14:creationId xmlns:p14="http://schemas.microsoft.com/office/powerpoint/2010/main" val="31572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WCO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9618A-5DC0-4C30-9A5D-1B7AD63086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86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IMO FAL Compendium Technical Maintenance</a:t>
            </a:r>
            <a:endParaRPr lang="fr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London, 4 April 2016</a:t>
            </a:r>
          </a:p>
          <a:p>
            <a:r>
              <a:rPr lang="en-US" sz="1400" b="1" dirty="0"/>
              <a:t> 40</a:t>
            </a:r>
            <a:r>
              <a:rPr lang="en-US" sz="1400" b="1" baseline="30000" dirty="0"/>
              <a:t>th</a:t>
            </a:r>
            <a:r>
              <a:rPr lang="en-US" sz="1400" b="1" dirty="0"/>
              <a:t> Session of the IMO FAL COMMITTEE MEETING</a:t>
            </a:r>
            <a:endParaRPr lang="fr-BE" sz="1400" b="1" dirty="0"/>
          </a:p>
        </p:txBody>
      </p:sp>
      <p:pic>
        <p:nvPicPr>
          <p:cNvPr id="5" name="Picture 2" descr="C:\Users\Kute\Dropbox\wco\kerja penting\workshops\netherland visit\wco 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113" y="514348"/>
            <a:ext cx="1129287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866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Guided by the Single Window Compendium, volume 1 and 2</a:t>
            </a:r>
          </a:p>
          <a:p>
            <a:pPr lvl="1"/>
            <a:r>
              <a:rPr lang="en-US" dirty="0"/>
              <a:t>Heavily </a:t>
            </a:r>
            <a:r>
              <a:rPr lang="en-US"/>
              <a:t>make reference to the Rec 33</a:t>
            </a:r>
          </a:p>
          <a:p>
            <a:pPr lvl="1"/>
            <a:r>
              <a:rPr lang="en-US" dirty="0"/>
              <a:t>Single Window Environment</a:t>
            </a:r>
          </a:p>
          <a:p>
            <a:pPr lvl="1"/>
            <a:r>
              <a:rPr lang="en-US" dirty="0"/>
              <a:t>The Importance of Coordinated Border Management</a:t>
            </a:r>
          </a:p>
          <a:p>
            <a:pPr lvl="1"/>
            <a:r>
              <a:rPr lang="en-US" dirty="0"/>
              <a:t>Intelligent Facility</a:t>
            </a:r>
          </a:p>
          <a:p>
            <a:r>
              <a:rPr lang="en-US" dirty="0"/>
              <a:t>Importance of common interface</a:t>
            </a:r>
          </a:p>
          <a:p>
            <a:pPr lvl="1"/>
            <a:r>
              <a:rPr lang="en-US" dirty="0"/>
              <a:t>WCO Data Model </a:t>
            </a:r>
            <a:r>
              <a:rPr lang="en-US" dirty="0">
                <a:sym typeface="Wingdings" panose="05000000000000000000" pitchFamily="2" charset="2"/>
              </a:rPr>
              <a:t> Cover B2G, G2G, G2B messaging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Multi modal: Sea, Water, Land, Air modes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Customs and partner CBRA data requirements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Is a library that consists of reusable components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Organized using Information Packages concept that fits specific purpose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Relevant information packages pertinent to MSW, among others are as follow: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CRE CRI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Conveyance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LPCO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Response</a:t>
            </a:r>
          </a:p>
          <a:p>
            <a:pPr lvl="3"/>
            <a:r>
              <a:rPr lang="en-US" dirty="0" err="1">
                <a:sym typeface="Wingdings" panose="05000000000000000000" pitchFamily="2" charset="2"/>
              </a:rPr>
              <a:t>Intergov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/>
              <a:t>copyright WCO 2016</a:t>
            </a:r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5CA648F-CA5D-4F40-8EDF-CDEDC8AF30F4}" type="slidenum">
              <a:rPr lang="fr-BE" smtClean="0"/>
              <a:pPr algn="r"/>
              <a:t>2</a:t>
            </a:fld>
            <a:endParaRPr lang="fr-B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WCO on Single Window</a:t>
            </a:r>
          </a:p>
        </p:txBody>
      </p:sp>
    </p:spTree>
    <p:extLst>
      <p:ext uri="{BB962C8B-B14F-4D97-AF65-F5344CB8AC3E}">
        <p14:creationId xmlns:p14="http://schemas.microsoft.com/office/powerpoint/2010/main" val="520937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Thank you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tejo.kusuma@wcoomd.org</a:t>
            </a:r>
          </a:p>
        </p:txBody>
      </p:sp>
    </p:spTree>
    <p:extLst>
      <p:ext uri="{BB962C8B-B14F-4D97-AF65-F5344CB8AC3E}">
        <p14:creationId xmlns:p14="http://schemas.microsoft.com/office/powerpoint/2010/main" val="127886449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1552</TotalTime>
  <Words>125</Words>
  <Application>Microsoft Office PowerPoint</Application>
  <PresentationFormat>On-screen Show (16:9)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Wingdings</vt:lpstr>
      <vt:lpstr>Custom Design</vt:lpstr>
      <vt:lpstr>1_Custom Design</vt:lpstr>
      <vt:lpstr>IMO FAL Compendium Technical Maintenance</vt:lpstr>
      <vt:lpstr>WCO on Single Window</vt:lpstr>
      <vt:lpstr> Thank you</vt:lpstr>
    </vt:vector>
  </TitlesOfParts>
  <Company>WCO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Tejo Kusuma</dc:creator>
  <cp:lastModifiedBy>tejo a kusuma</cp:lastModifiedBy>
  <cp:revision>103</cp:revision>
  <dcterms:created xsi:type="dcterms:W3CDTF">2015-12-10T13:24:56Z</dcterms:created>
  <dcterms:modified xsi:type="dcterms:W3CDTF">2016-04-26T07:42:58Z</dcterms:modified>
</cp:coreProperties>
</file>