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7" r:id="rId2"/>
    <p:sldId id="270" r:id="rId3"/>
    <p:sldId id="271" r:id="rId4"/>
    <p:sldId id="264" r:id="rId5"/>
    <p:sldId id="265" r:id="rId6"/>
    <p:sldId id="266" r:id="rId7"/>
    <p:sldId id="272" r:id="rId8"/>
    <p:sldId id="273" r:id="rId9"/>
    <p:sldId id="268" r:id="rId10"/>
    <p:sldId id="274" r:id="rId11"/>
    <p:sldId id="275" r:id="rId12"/>
    <p:sldId id="262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666D"/>
    <a:srgbClr val="F3A31C"/>
    <a:srgbClr val="E15E1C"/>
    <a:srgbClr val="816EAA"/>
    <a:srgbClr val="59A64B"/>
    <a:srgbClr val="59A6BC"/>
    <a:srgbClr val="006E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90" autoAdjust="0"/>
    <p:restoredTop sz="86432" autoAdjust="0"/>
  </p:normalViewPr>
  <p:slideViewPr>
    <p:cSldViewPr snapToGrid="0">
      <p:cViewPr>
        <p:scale>
          <a:sx n="66" d="100"/>
          <a:sy n="66" d="100"/>
        </p:scale>
        <p:origin x="-3180" y="-12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-322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8D13A1-BA39-4146-8958-4EBF23D535DB}" type="datetimeFigureOut">
              <a:rPr lang="en-GB" smtClean="0"/>
              <a:t>26/05/2016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AA393-51DA-45B3-8D7A-3174CA53A5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80683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en-GB" dirty="0"/>
            </a:lvl1pPr>
          </a:lstStyle>
          <a:p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B554AC-8DF7-4277-9BF6-F3F6F23C8EB1}" type="datetimeFigureOut">
              <a:rPr lang="en-GB" smtClean="0"/>
              <a:t>26/05/2016</a:t>
            </a:fld>
            <a:endParaRPr lang="en-GB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 smtClean="0"/>
              <a:t>Level 1.</a:t>
            </a:r>
          </a:p>
          <a:p>
            <a:pPr lvl="1"/>
            <a:r>
              <a:rPr lang="en-GB" dirty="0" smtClean="0"/>
              <a:t>Level 2</a:t>
            </a:r>
          </a:p>
          <a:p>
            <a:pPr lvl="2"/>
            <a:r>
              <a:rPr lang="en-GB" dirty="0" smtClean="0"/>
              <a:t>Level 3</a:t>
            </a:r>
          </a:p>
          <a:p>
            <a:pPr lvl="3"/>
            <a:r>
              <a:rPr lang="en-GB" dirty="0" smtClean="0"/>
              <a:t>Level 4</a:t>
            </a:r>
          </a:p>
          <a:p>
            <a:pPr lvl="4"/>
            <a:r>
              <a:rPr lang="en-GB" dirty="0" smtClean="0"/>
              <a:t>Level 5</a:t>
            </a:r>
            <a:endParaRPr lang="en-GB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en-GB" dirty="0"/>
            </a:lvl1pPr>
          </a:lstStyle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30106-9095-4C92-93AC-0B0EE59A955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4546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6.JP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7.jp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6.JPG"/><Relationship Id="rId4" Type="http://schemas.openxmlformats.org/officeDocument/2006/relationships/image" Target="../media/image9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Zástupný symbol pro text 18"/>
          <p:cNvSpPr>
            <a:spLocks noGrp="1"/>
          </p:cNvSpPr>
          <p:nvPr>
            <p:ph type="body" sz="quarter" idx="11" hasCustomPrompt="1"/>
          </p:nvPr>
        </p:nvSpPr>
        <p:spPr>
          <a:xfrm>
            <a:off x="540000" y="5728811"/>
            <a:ext cx="4724400" cy="576739"/>
          </a:xfrm>
        </p:spPr>
        <p:txBody>
          <a:bodyPr anchor="b">
            <a:normAutofit/>
          </a:bodyPr>
          <a:lstStyle>
            <a:lvl1pPr>
              <a:defRPr sz="1800" b="0">
                <a:solidFill>
                  <a:srgbClr val="5A666D"/>
                </a:solidFill>
              </a:defRPr>
            </a:lvl1pPr>
          </a:lstStyle>
          <a:p>
            <a:pPr lvl="0"/>
            <a:r>
              <a:rPr lang="en-GB" dirty="0" smtClean="0"/>
              <a:t>Insert text</a:t>
            </a:r>
          </a:p>
        </p:txBody>
      </p:sp>
      <p:sp>
        <p:nvSpPr>
          <p:cNvPr id="17" name="Zástupný symbol pro text 16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4909661"/>
            <a:ext cx="5057775" cy="819150"/>
          </a:xfrm>
        </p:spPr>
        <p:txBody>
          <a:bodyPr anchor="b">
            <a:normAutofit/>
          </a:bodyPr>
          <a:lstStyle>
            <a:lvl1pPr>
              <a:defRPr sz="2400" b="0">
                <a:solidFill>
                  <a:srgbClr val="5A666D"/>
                </a:solidFill>
              </a:defRPr>
            </a:lvl1pPr>
          </a:lstStyle>
          <a:p>
            <a:pPr lvl="0"/>
            <a:r>
              <a:rPr lang="en-GB" dirty="0" smtClean="0"/>
              <a:t>Insert text</a:t>
            </a:r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6035" cy="42570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0000" y="969963"/>
            <a:ext cx="8064000" cy="2327275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rgbClr val="5A666D"/>
                </a:solidFill>
              </a:defRPr>
            </a:lvl1pPr>
          </a:lstStyle>
          <a:p>
            <a:r>
              <a:rPr lang="en-GB" dirty="0" smtClean="0"/>
              <a:t>This is the title page</a:t>
            </a:r>
            <a:br>
              <a:rPr lang="en-GB" dirty="0" smtClean="0"/>
            </a:br>
            <a:r>
              <a:rPr lang="en-GB" dirty="0" smtClean="0"/>
              <a:t>for the whole presentation</a:t>
            </a:r>
            <a:br>
              <a:rPr lang="en-GB" dirty="0" smtClean="0"/>
            </a:br>
            <a:r>
              <a:rPr lang="en-GB" dirty="0" smtClean="0"/>
              <a:t>in three lines maximum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0000" y="3297238"/>
            <a:ext cx="8064000" cy="807443"/>
          </a:xfrm>
        </p:spPr>
        <p:txBody>
          <a:bodyPr anchor="ctr">
            <a:normAutofit/>
          </a:bodyPr>
          <a:lstStyle>
            <a:lvl1pPr marL="0" indent="0" algn="l">
              <a:buNone/>
              <a:defRPr sz="32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 smtClean="0"/>
              <a:t>Subtitle in one line maximum</a:t>
            </a:r>
            <a:endParaRPr lang="en-GB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6921" y="282140"/>
            <a:ext cx="2731320" cy="16200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8753" y="5806800"/>
            <a:ext cx="2729489" cy="509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976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GB" dirty="0"/>
            </a:lvl1pPr>
          </a:lstStyle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0000" y="1"/>
            <a:ext cx="6035367" cy="909022"/>
          </a:xfrm>
        </p:spPr>
        <p:txBody>
          <a:bodyPr/>
          <a:lstStyle/>
          <a:p>
            <a:r>
              <a:rPr lang="en-GB" dirty="0" smtClean="0"/>
              <a:t>This is the title of the slide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40000" y="1620000"/>
            <a:ext cx="3886200" cy="4500000"/>
          </a:xfrm>
        </p:spPr>
        <p:txBody>
          <a:bodyPr/>
          <a:lstStyle>
            <a:lvl1pPr>
              <a:defRPr>
                <a:solidFill>
                  <a:srgbClr val="816EAA"/>
                </a:solidFill>
              </a:defRPr>
            </a:lvl1pPr>
            <a:lvl2pPr>
              <a:defRPr/>
            </a:lvl2pPr>
            <a:lvl3pPr>
              <a:buClr>
                <a:srgbClr val="816EAA"/>
              </a:buClr>
              <a:defRPr/>
            </a:lvl3pPr>
            <a:lvl4pPr>
              <a:buClr>
                <a:srgbClr val="5A666D"/>
              </a:buClr>
              <a:defRPr/>
            </a:lvl4pPr>
          </a:lstStyle>
          <a:p>
            <a:pPr lvl="0"/>
            <a:r>
              <a:rPr lang="en-GB" dirty="0" smtClean="0"/>
              <a:t>Heading level 1</a:t>
            </a:r>
          </a:p>
          <a:p>
            <a:pPr lvl="1"/>
            <a:r>
              <a:rPr lang="en-GB" dirty="0" smtClean="0"/>
              <a:t>Heading level 2</a:t>
            </a:r>
          </a:p>
          <a:p>
            <a:pPr lvl="2"/>
            <a:r>
              <a:rPr lang="en-GB" dirty="0" smtClean="0"/>
              <a:t>List level 1</a:t>
            </a:r>
          </a:p>
          <a:p>
            <a:pPr lvl="3"/>
            <a:r>
              <a:rPr lang="en-GB" dirty="0" smtClean="0"/>
              <a:t>List level 2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28902" y="1620000"/>
            <a:ext cx="3886200" cy="4500000"/>
          </a:xfrm>
        </p:spPr>
        <p:txBody>
          <a:bodyPr/>
          <a:lstStyle>
            <a:lvl1pPr>
              <a:defRPr>
                <a:solidFill>
                  <a:srgbClr val="E15E1C"/>
                </a:solidFill>
              </a:defRPr>
            </a:lvl1pPr>
            <a:lvl3pPr>
              <a:buClr>
                <a:srgbClr val="E15E1C"/>
              </a:buClr>
              <a:defRPr/>
            </a:lvl3pPr>
            <a:lvl4pPr>
              <a:buClr>
                <a:srgbClr val="5A666D"/>
              </a:buClr>
              <a:defRPr/>
            </a:lvl4pPr>
          </a:lstStyle>
          <a:p>
            <a:pPr lvl="0"/>
            <a:r>
              <a:rPr lang="en-GB" dirty="0" smtClean="0"/>
              <a:t>Heading level 1</a:t>
            </a:r>
          </a:p>
          <a:p>
            <a:pPr lvl="1"/>
            <a:r>
              <a:rPr lang="en-GB" dirty="0" smtClean="0"/>
              <a:t>Heading level 2</a:t>
            </a:r>
          </a:p>
          <a:p>
            <a:pPr lvl="2"/>
            <a:r>
              <a:rPr lang="en-GB" dirty="0" smtClean="0"/>
              <a:t>List level 1</a:t>
            </a:r>
          </a:p>
          <a:p>
            <a:pPr lvl="3"/>
            <a:r>
              <a:rPr lang="en-GB" dirty="0" smtClean="0"/>
              <a:t>List level 2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69DD-A183-4DB1-94AF-557A5F3D5F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2060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GB" dirty="0"/>
            </a:lvl1pPr>
          </a:lstStyle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0000" y="1"/>
            <a:ext cx="6035367" cy="909022"/>
          </a:xfrm>
        </p:spPr>
        <p:txBody>
          <a:bodyPr/>
          <a:lstStyle/>
          <a:p>
            <a:r>
              <a:rPr lang="en-GB" dirty="0" smtClean="0"/>
              <a:t>This is the title of the slide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69DD-A183-4DB1-94AF-557A5F3D5FC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179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 smtClean="0"/>
              <a:t>Caption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0" y="1993900"/>
            <a:ext cx="4040188" cy="41322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Heading level 1</a:t>
            </a:r>
          </a:p>
          <a:p>
            <a:pPr lvl="1"/>
            <a:r>
              <a:rPr lang="en-GB" dirty="0" smtClean="0"/>
              <a:t>Heading level 2</a:t>
            </a:r>
          </a:p>
          <a:p>
            <a:pPr lvl="2"/>
            <a:r>
              <a:rPr lang="en-GB" dirty="0" smtClean="0"/>
              <a:t>List level 1</a:t>
            </a:r>
          </a:p>
          <a:p>
            <a:pPr lvl="3"/>
            <a:r>
              <a:rPr lang="en-GB" dirty="0" smtClean="0"/>
              <a:t>List level 2</a:t>
            </a:r>
          </a:p>
          <a:p>
            <a:pPr lvl="4"/>
            <a:r>
              <a:rPr lang="en-GB" dirty="0" smtClean="0"/>
              <a:t>List level 3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179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 smtClean="0"/>
              <a:t>Caption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1993900"/>
            <a:ext cx="4041775" cy="41322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Heading level 1</a:t>
            </a:r>
          </a:p>
          <a:p>
            <a:pPr lvl="1"/>
            <a:r>
              <a:rPr lang="en-GB" dirty="0" smtClean="0"/>
              <a:t>Heading level 2</a:t>
            </a:r>
          </a:p>
          <a:p>
            <a:pPr lvl="2"/>
            <a:r>
              <a:rPr lang="en-GB" dirty="0" smtClean="0"/>
              <a:t>List level 1</a:t>
            </a:r>
          </a:p>
          <a:p>
            <a:pPr lvl="3"/>
            <a:r>
              <a:rPr lang="en-GB" dirty="0" smtClean="0"/>
              <a:t>List level 2</a:t>
            </a:r>
          </a:p>
          <a:p>
            <a:pPr lvl="4"/>
            <a:r>
              <a:rPr lang="en-GB" dirty="0" smtClean="0"/>
              <a:t>List level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80199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40"/>
            <a:ext cx="9144000" cy="916681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36800" y="6356351"/>
            <a:ext cx="6141600" cy="365125"/>
          </a:xfrm>
        </p:spPr>
        <p:txBody>
          <a:bodyPr/>
          <a:lstStyle>
            <a:lvl1pPr>
              <a:defRPr lang="en-GB" dirty="0"/>
            </a:lvl1pPr>
          </a:lstStyle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0000" y="1"/>
            <a:ext cx="6035367" cy="909022"/>
          </a:xfrm>
        </p:spPr>
        <p:txBody>
          <a:bodyPr/>
          <a:lstStyle/>
          <a:p>
            <a:r>
              <a:rPr lang="en-GB" dirty="0" smtClean="0"/>
              <a:t>This is the title of the slide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69DD-A183-4DB1-94AF-557A5F3D5FC1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999" y="6431912"/>
            <a:ext cx="1145134" cy="214001"/>
          </a:xfrm>
          <a:prstGeom prst="rect">
            <a:avLst/>
          </a:prstGeom>
        </p:spPr>
      </p:pic>
      <p:sp>
        <p:nvSpPr>
          <p:cNvPr id="14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179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 smtClean="0"/>
              <a:t>Caption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0" y="1993900"/>
            <a:ext cx="4040188" cy="41322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Heading level 1</a:t>
            </a:r>
          </a:p>
          <a:p>
            <a:pPr lvl="1"/>
            <a:r>
              <a:rPr lang="en-GB" dirty="0" smtClean="0"/>
              <a:t>Heading level 2</a:t>
            </a:r>
          </a:p>
          <a:p>
            <a:pPr lvl="2"/>
            <a:r>
              <a:rPr lang="en-GB" dirty="0" smtClean="0"/>
              <a:t>List level 1</a:t>
            </a:r>
          </a:p>
          <a:p>
            <a:pPr lvl="3"/>
            <a:r>
              <a:rPr lang="en-GB" dirty="0" smtClean="0"/>
              <a:t>List level 2</a:t>
            </a:r>
          </a:p>
          <a:p>
            <a:pPr lvl="4"/>
            <a:r>
              <a:rPr lang="en-GB" dirty="0" smtClean="0"/>
              <a:t>List level 3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179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 smtClean="0"/>
              <a:t>Caption</a:t>
            </a:r>
          </a:p>
        </p:txBody>
      </p:sp>
      <p:sp>
        <p:nvSpPr>
          <p:cNvPr id="17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1993900"/>
            <a:ext cx="4041775" cy="41322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Heading level 1</a:t>
            </a:r>
          </a:p>
          <a:p>
            <a:pPr lvl="1"/>
            <a:r>
              <a:rPr lang="en-GB" dirty="0" smtClean="0"/>
              <a:t>Heading level 2</a:t>
            </a:r>
          </a:p>
          <a:p>
            <a:pPr lvl="2"/>
            <a:r>
              <a:rPr lang="en-GB" dirty="0" smtClean="0"/>
              <a:t>List level 1</a:t>
            </a:r>
          </a:p>
          <a:p>
            <a:pPr lvl="3"/>
            <a:r>
              <a:rPr lang="en-GB" dirty="0" smtClean="0"/>
              <a:t>List level 2</a:t>
            </a:r>
          </a:p>
          <a:p>
            <a:pPr lvl="4"/>
            <a:r>
              <a:rPr lang="en-GB" dirty="0" smtClean="0"/>
              <a:t>List level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41944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This is the title of the slide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GB" dirty="0"/>
            </a:lvl1pPr>
          </a:lstStyle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CA62-AD12-4143-8BB6-A9400592858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84275"/>
            <a:ext cx="5486400" cy="4114800"/>
          </a:xfrm>
        </p:spPr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18138"/>
            <a:ext cx="5486400" cy="804862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6806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16681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36800" y="6356351"/>
            <a:ext cx="6141600" cy="365125"/>
          </a:xfrm>
        </p:spPr>
        <p:txBody>
          <a:bodyPr/>
          <a:lstStyle>
            <a:lvl1pPr>
              <a:defRPr lang="en-GB" dirty="0"/>
            </a:lvl1pPr>
          </a:lstStyle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0000" y="1"/>
            <a:ext cx="6035367" cy="909022"/>
          </a:xfrm>
        </p:spPr>
        <p:txBody>
          <a:bodyPr/>
          <a:lstStyle/>
          <a:p>
            <a:r>
              <a:rPr lang="en-GB" dirty="0" smtClean="0"/>
              <a:t>This is the title of the slide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69DD-A183-4DB1-94AF-557A5F3D5FC1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999" y="6431912"/>
            <a:ext cx="1145134" cy="214001"/>
          </a:xfrm>
          <a:prstGeom prst="rect">
            <a:avLst/>
          </a:prstGeom>
        </p:spPr>
      </p:pic>
      <p:sp>
        <p:nvSpPr>
          <p:cNvPr id="14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84275"/>
            <a:ext cx="5486400" cy="4114800"/>
          </a:xfrm>
        </p:spPr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18138"/>
            <a:ext cx="5486400" cy="804862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97695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This is the title of the slide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69DD-A183-4DB1-94AF-557A5F3D5FC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9999" y="6356351"/>
            <a:ext cx="7539971" cy="365125"/>
          </a:xfrm>
        </p:spPr>
        <p:txBody>
          <a:bodyPr/>
          <a:lstStyle>
            <a:lvl1pPr>
              <a:defRPr lang="en-GB" dirty="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0057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6035" cy="42570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0000" y="1668463"/>
            <a:ext cx="8064000" cy="2327275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rgbClr val="5A666D"/>
                </a:solidFill>
              </a:defRPr>
            </a:lvl1pPr>
          </a:lstStyle>
          <a:p>
            <a:r>
              <a:rPr lang="en-GB" dirty="0" smtClean="0"/>
              <a:t>Insert message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6017" y="4636813"/>
            <a:ext cx="8064000" cy="807443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 smtClean="0"/>
              <a:t>Insert text</a:t>
            </a:r>
            <a:endParaRPr lang="en-GB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6921" y="282140"/>
            <a:ext cx="2731320" cy="16200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8753" y="5806800"/>
            <a:ext cx="2729489" cy="509779"/>
          </a:xfrm>
          <a:prstGeom prst="rect">
            <a:avLst/>
          </a:prstGeom>
        </p:spPr>
      </p:pic>
      <p:sp>
        <p:nvSpPr>
          <p:cNvPr id="6" name="TextovéPole 5"/>
          <p:cNvSpPr txBox="1"/>
          <p:nvPr userDrawn="1"/>
        </p:nvSpPr>
        <p:spPr>
          <a:xfrm>
            <a:off x="889580" y="5680917"/>
            <a:ext cx="337175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400" b="0" i="0" u="none" strike="noStrike" kern="1200" baseline="0" dirty="0" smtClean="0">
                <a:solidFill>
                  <a:srgbClr val="5A66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twitter.com/</a:t>
            </a:r>
            <a:r>
              <a:rPr lang="en-GB" sz="2400" b="0" i="0" u="none" strike="noStrike" kern="1200" baseline="0" dirty="0" err="1" smtClean="0">
                <a:solidFill>
                  <a:srgbClr val="5A66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emsa_lisbon</a:t>
            </a:r>
            <a:r>
              <a:rPr lang="en-GB" sz="2400" b="0" i="0" u="none" strike="noStrike" kern="1200" baseline="0" dirty="0" smtClean="0">
                <a:solidFill>
                  <a:srgbClr val="5A66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endParaRPr lang="en-GB" sz="2400" dirty="0">
              <a:solidFill>
                <a:srgbClr val="5A666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ovéPole 11"/>
          <p:cNvSpPr txBox="1"/>
          <p:nvPr userDrawn="1"/>
        </p:nvSpPr>
        <p:spPr>
          <a:xfrm>
            <a:off x="889580" y="6050249"/>
            <a:ext cx="364683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400" b="0" i="0" u="none" strike="noStrike" kern="1200" baseline="0" dirty="0" smtClean="0">
                <a:solidFill>
                  <a:srgbClr val="5A66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facebook.com/</a:t>
            </a:r>
            <a:r>
              <a:rPr lang="en-GB" sz="2400" b="0" i="0" u="none" strike="noStrike" kern="1200" baseline="0" dirty="0" err="1" smtClean="0">
                <a:solidFill>
                  <a:srgbClr val="5A66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emsa.lisbon</a:t>
            </a:r>
            <a:endParaRPr lang="en-GB" sz="2400" dirty="0">
              <a:solidFill>
                <a:srgbClr val="5A666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017" y="5775504"/>
            <a:ext cx="207513" cy="572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909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0000" y="1668463"/>
            <a:ext cx="8064000" cy="2327275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rgbClr val="5A666D"/>
                </a:solidFill>
              </a:defRPr>
            </a:lvl1pPr>
          </a:lstStyle>
          <a:p>
            <a:r>
              <a:rPr lang="en-GB" dirty="0" smtClean="0"/>
              <a:t>Insert message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6017" y="4636813"/>
            <a:ext cx="8064000" cy="807443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 smtClean="0"/>
              <a:t>Insert text</a:t>
            </a:r>
          </a:p>
        </p:txBody>
      </p:sp>
      <p:sp>
        <p:nvSpPr>
          <p:cNvPr id="6" name="TextovéPole 5"/>
          <p:cNvSpPr txBox="1"/>
          <p:nvPr userDrawn="1"/>
        </p:nvSpPr>
        <p:spPr>
          <a:xfrm>
            <a:off x="889580" y="5680917"/>
            <a:ext cx="337175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400" b="0" i="0" u="none" strike="noStrike" kern="1200" baseline="0" dirty="0" smtClean="0">
                <a:solidFill>
                  <a:srgbClr val="5A66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twitter.com/</a:t>
            </a:r>
            <a:r>
              <a:rPr lang="en-GB" sz="2400" b="0" i="0" u="none" strike="noStrike" kern="1200" baseline="0" dirty="0" err="1" smtClean="0">
                <a:solidFill>
                  <a:srgbClr val="5A66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emsa_lisbon</a:t>
            </a:r>
            <a:r>
              <a:rPr lang="en-GB" sz="2400" b="0" i="0" u="none" strike="noStrike" kern="1200" baseline="0" dirty="0" smtClean="0">
                <a:solidFill>
                  <a:srgbClr val="5A66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endParaRPr lang="en-GB" sz="2400" dirty="0">
              <a:solidFill>
                <a:srgbClr val="5A666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ovéPole 11"/>
          <p:cNvSpPr txBox="1"/>
          <p:nvPr userDrawn="1"/>
        </p:nvSpPr>
        <p:spPr>
          <a:xfrm>
            <a:off x="889580" y="6050249"/>
            <a:ext cx="364683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400" b="0" i="0" u="none" strike="noStrike" kern="1200" baseline="0" dirty="0" smtClean="0">
                <a:solidFill>
                  <a:srgbClr val="5A66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facebook.com/</a:t>
            </a:r>
            <a:r>
              <a:rPr lang="en-GB" sz="2400" b="0" i="0" u="none" strike="noStrike" kern="1200" baseline="0" dirty="0" err="1" smtClean="0">
                <a:solidFill>
                  <a:srgbClr val="5A66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emsa.lisbon</a:t>
            </a:r>
            <a:endParaRPr lang="en-GB" sz="2400" dirty="0">
              <a:solidFill>
                <a:srgbClr val="5A666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017" y="5775504"/>
            <a:ext cx="207513" cy="572370"/>
          </a:xfrm>
          <a:prstGeom prst="rect">
            <a:avLst/>
          </a:prstGeom>
        </p:spPr>
      </p:pic>
      <p:grpSp>
        <p:nvGrpSpPr>
          <p:cNvPr id="11" name="Skupina 10"/>
          <p:cNvGrpSpPr/>
          <p:nvPr userDrawn="1"/>
        </p:nvGrpSpPr>
        <p:grpSpPr>
          <a:xfrm>
            <a:off x="6046373" y="5507460"/>
            <a:ext cx="2731869" cy="798090"/>
            <a:chOff x="6046373" y="5795771"/>
            <a:chExt cx="2731869" cy="798090"/>
          </a:xfrm>
        </p:grpSpPr>
        <p:pic>
          <p:nvPicPr>
            <p:cNvPr id="13" name="Obrázek 12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48753" y="5795771"/>
              <a:ext cx="2729489" cy="509779"/>
            </a:xfrm>
            <a:prstGeom prst="rect">
              <a:avLst/>
            </a:prstGeom>
          </p:spPr>
        </p:pic>
        <p:pic>
          <p:nvPicPr>
            <p:cNvPr id="14" name="Obrázek 13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46373" y="6431956"/>
              <a:ext cx="2731868" cy="1619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33406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ure mosa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166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This is the title of the section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69DD-A183-4DB1-94AF-557A5F3D5FC1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999" y="6431912"/>
            <a:ext cx="1145134" cy="214001"/>
          </a:xfrm>
          <a:prstGeom prst="rect">
            <a:avLst/>
          </a:prstGeom>
        </p:spPr>
      </p:pic>
      <p:pic>
        <p:nvPicPr>
          <p:cNvPr id="8" name="Obrázek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6800" y="916681"/>
            <a:ext cx="5107200" cy="3797522"/>
          </a:xfrm>
          <a:prstGeom prst="rect">
            <a:avLst/>
          </a:prstGeom>
        </p:spPr>
      </p:pic>
      <p:pic>
        <p:nvPicPr>
          <p:cNvPr id="9" name="Picture 4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16680"/>
            <a:ext cx="4876800" cy="4122955"/>
          </a:xfrm>
          <a:prstGeom prst="rect">
            <a:avLst/>
          </a:prstGeom>
        </p:spPr>
      </p:pic>
      <p:pic>
        <p:nvPicPr>
          <p:cNvPr id="10" name="Obrázek 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00982"/>
            <a:ext cx="4036800" cy="269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6800" y="2870358"/>
            <a:ext cx="5107200" cy="342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910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/>
          <p:cNvSpPr txBox="1"/>
          <p:nvPr userDrawn="1"/>
        </p:nvSpPr>
        <p:spPr>
          <a:xfrm>
            <a:off x="889580" y="5680917"/>
            <a:ext cx="337175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400" b="0" i="0" u="none" strike="noStrike" kern="1200" baseline="0" dirty="0" smtClean="0">
                <a:solidFill>
                  <a:srgbClr val="5A66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twitter.com/</a:t>
            </a:r>
            <a:r>
              <a:rPr lang="en-GB" sz="2400" b="0" i="0" u="none" strike="noStrike" kern="1200" baseline="0" dirty="0" err="1" smtClean="0">
                <a:solidFill>
                  <a:srgbClr val="5A66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emsa_lisbon</a:t>
            </a:r>
            <a:r>
              <a:rPr lang="en-GB" sz="2400" b="0" i="0" u="none" strike="noStrike" kern="1200" baseline="0" dirty="0" smtClean="0">
                <a:solidFill>
                  <a:srgbClr val="5A66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endParaRPr lang="en-GB" sz="2400" dirty="0">
              <a:solidFill>
                <a:srgbClr val="5A666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ovéPole 11"/>
          <p:cNvSpPr txBox="1"/>
          <p:nvPr userDrawn="1"/>
        </p:nvSpPr>
        <p:spPr>
          <a:xfrm>
            <a:off x="889580" y="6050249"/>
            <a:ext cx="364683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400" b="0" i="0" u="none" strike="noStrike" kern="1200" baseline="0" dirty="0" smtClean="0">
                <a:solidFill>
                  <a:srgbClr val="5A66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facebook.com/</a:t>
            </a:r>
            <a:r>
              <a:rPr lang="en-GB" sz="2400" b="0" i="0" u="none" strike="noStrike" kern="1200" baseline="0" dirty="0" err="1" smtClean="0">
                <a:solidFill>
                  <a:srgbClr val="5A66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emsa.lisbon</a:t>
            </a:r>
            <a:endParaRPr lang="en-GB" sz="2400" dirty="0">
              <a:solidFill>
                <a:srgbClr val="5A666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017" y="5775504"/>
            <a:ext cx="207513" cy="572370"/>
          </a:xfrm>
          <a:prstGeom prst="rect">
            <a:avLst/>
          </a:prstGeom>
        </p:spPr>
      </p:pic>
      <p:grpSp>
        <p:nvGrpSpPr>
          <p:cNvPr id="11" name="Skupina 10"/>
          <p:cNvGrpSpPr/>
          <p:nvPr userDrawn="1"/>
        </p:nvGrpSpPr>
        <p:grpSpPr>
          <a:xfrm>
            <a:off x="6046373" y="5507460"/>
            <a:ext cx="2731869" cy="798090"/>
            <a:chOff x="6046373" y="5795771"/>
            <a:chExt cx="2731869" cy="798090"/>
          </a:xfrm>
        </p:grpSpPr>
        <p:pic>
          <p:nvPicPr>
            <p:cNvPr id="13" name="Obrázek 12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48753" y="5795771"/>
              <a:ext cx="2729489" cy="509779"/>
            </a:xfrm>
            <a:prstGeom prst="rect">
              <a:avLst/>
            </a:prstGeom>
          </p:spPr>
        </p:pic>
        <p:pic>
          <p:nvPicPr>
            <p:cNvPr id="14" name="Obrázek 13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46373" y="6431956"/>
              <a:ext cx="2731868" cy="161905"/>
            </a:xfrm>
            <a:prstGeom prst="rect">
              <a:avLst/>
            </a:prstGeom>
          </p:spPr>
        </p:pic>
      </p:grpSp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536017" y="5054600"/>
            <a:ext cx="8064000" cy="389656"/>
          </a:xfrm>
        </p:spPr>
        <p:txBody>
          <a:bodyPr/>
          <a:lstStyle/>
          <a:p>
            <a:r>
              <a:rPr lang="en-GB" dirty="0" smtClean="0"/>
              <a:t>emsa.europa.eu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4825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57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8321" cy="42570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0000" y="969963"/>
            <a:ext cx="8064000" cy="2327275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rgbClr val="5A666D"/>
                </a:solidFill>
              </a:defRPr>
            </a:lvl1pPr>
          </a:lstStyle>
          <a:p>
            <a:r>
              <a:rPr lang="en-GB" dirty="0" smtClean="0"/>
              <a:t>This is the title page</a:t>
            </a:r>
            <a:br>
              <a:rPr lang="en-GB" dirty="0" smtClean="0"/>
            </a:br>
            <a:r>
              <a:rPr lang="en-GB" dirty="0" smtClean="0"/>
              <a:t>for the whole presentation</a:t>
            </a:r>
            <a:br>
              <a:rPr lang="en-GB" dirty="0" smtClean="0"/>
            </a:br>
            <a:r>
              <a:rPr lang="en-GB" dirty="0" smtClean="0"/>
              <a:t>in three lines maximum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0000" y="3297238"/>
            <a:ext cx="8064000" cy="807443"/>
          </a:xfrm>
        </p:spPr>
        <p:txBody>
          <a:bodyPr anchor="ctr">
            <a:normAutofit/>
          </a:bodyPr>
          <a:lstStyle>
            <a:lvl1pPr marL="0" indent="0" algn="l">
              <a:buNone/>
              <a:defRPr sz="32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 smtClean="0"/>
              <a:t>Subtitle in one line maximum</a:t>
            </a:r>
            <a:endParaRPr lang="en-GB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6921" y="282140"/>
            <a:ext cx="2731320" cy="16200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8753" y="5806800"/>
            <a:ext cx="2729489" cy="509779"/>
          </a:xfrm>
          <a:prstGeom prst="rect">
            <a:avLst/>
          </a:prstGeom>
        </p:spPr>
      </p:pic>
      <p:sp>
        <p:nvSpPr>
          <p:cNvPr id="9" name="Zástupný symbol pro text 18"/>
          <p:cNvSpPr>
            <a:spLocks noGrp="1"/>
          </p:cNvSpPr>
          <p:nvPr>
            <p:ph type="body" sz="quarter" idx="11" hasCustomPrompt="1"/>
          </p:nvPr>
        </p:nvSpPr>
        <p:spPr>
          <a:xfrm>
            <a:off x="540000" y="5728811"/>
            <a:ext cx="4724400" cy="576739"/>
          </a:xfrm>
        </p:spPr>
        <p:txBody>
          <a:bodyPr anchor="b">
            <a:normAutofit/>
          </a:bodyPr>
          <a:lstStyle>
            <a:lvl1pPr>
              <a:defRPr sz="1800" b="0">
                <a:solidFill>
                  <a:srgbClr val="5A666D"/>
                </a:solidFill>
              </a:defRPr>
            </a:lvl1pPr>
          </a:lstStyle>
          <a:p>
            <a:pPr lvl="0"/>
            <a:r>
              <a:rPr lang="en-GB" dirty="0" smtClean="0"/>
              <a:t>Insert text</a:t>
            </a:r>
          </a:p>
        </p:txBody>
      </p:sp>
      <p:sp>
        <p:nvSpPr>
          <p:cNvPr id="11" name="Zástupný symbol pro text 16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4909661"/>
            <a:ext cx="5057775" cy="819150"/>
          </a:xfrm>
        </p:spPr>
        <p:txBody>
          <a:bodyPr anchor="b">
            <a:normAutofit/>
          </a:bodyPr>
          <a:lstStyle>
            <a:lvl1pPr>
              <a:defRPr sz="2400" b="0">
                <a:solidFill>
                  <a:srgbClr val="5A666D"/>
                </a:solidFill>
              </a:defRPr>
            </a:lvl1pPr>
          </a:lstStyle>
          <a:p>
            <a:pPr lvl="0"/>
            <a:r>
              <a:rPr lang="en-GB" dirty="0" smtClean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39535826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with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/>
          <p:cNvSpPr txBox="1"/>
          <p:nvPr userDrawn="1"/>
        </p:nvSpPr>
        <p:spPr>
          <a:xfrm>
            <a:off x="889580" y="5680917"/>
            <a:ext cx="337175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400" b="0" i="0" u="none" strike="noStrike" kern="1200" baseline="0" dirty="0" smtClean="0">
                <a:solidFill>
                  <a:srgbClr val="5A66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twitter.com/</a:t>
            </a:r>
            <a:r>
              <a:rPr lang="en-GB" sz="2400" b="0" i="0" u="none" strike="noStrike" kern="1200" baseline="0" dirty="0" err="1" smtClean="0">
                <a:solidFill>
                  <a:srgbClr val="5A66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emsa_lisbon</a:t>
            </a:r>
            <a:r>
              <a:rPr lang="en-GB" sz="2400" b="0" i="0" u="none" strike="noStrike" kern="1200" baseline="0" dirty="0" smtClean="0">
                <a:solidFill>
                  <a:srgbClr val="5A66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endParaRPr lang="en-GB" sz="2400" dirty="0">
              <a:solidFill>
                <a:srgbClr val="5A666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ovéPole 11"/>
          <p:cNvSpPr txBox="1"/>
          <p:nvPr userDrawn="1"/>
        </p:nvSpPr>
        <p:spPr>
          <a:xfrm>
            <a:off x="889580" y="6050249"/>
            <a:ext cx="364683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400" b="0" i="0" u="none" strike="noStrike" kern="1200" baseline="0" dirty="0" smtClean="0">
                <a:solidFill>
                  <a:srgbClr val="5A66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facebook.com/</a:t>
            </a:r>
            <a:r>
              <a:rPr lang="en-GB" sz="2400" b="0" i="0" u="none" strike="noStrike" kern="1200" baseline="0" dirty="0" err="1" smtClean="0">
                <a:solidFill>
                  <a:srgbClr val="5A66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emsa.lisbon</a:t>
            </a:r>
            <a:endParaRPr lang="en-GB" sz="2400" dirty="0">
              <a:solidFill>
                <a:srgbClr val="5A666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017" y="5775504"/>
            <a:ext cx="207513" cy="572370"/>
          </a:xfrm>
          <a:prstGeom prst="rect">
            <a:avLst/>
          </a:prstGeom>
        </p:spPr>
      </p:pic>
      <p:grpSp>
        <p:nvGrpSpPr>
          <p:cNvPr id="11" name="Skupina 10"/>
          <p:cNvGrpSpPr/>
          <p:nvPr userDrawn="1"/>
        </p:nvGrpSpPr>
        <p:grpSpPr>
          <a:xfrm>
            <a:off x="6046373" y="5507460"/>
            <a:ext cx="2731869" cy="798090"/>
            <a:chOff x="6046373" y="5795771"/>
            <a:chExt cx="2731869" cy="798090"/>
          </a:xfrm>
        </p:grpSpPr>
        <p:pic>
          <p:nvPicPr>
            <p:cNvPr id="13" name="Obrázek 12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48753" y="5795771"/>
              <a:ext cx="2729489" cy="509779"/>
            </a:xfrm>
            <a:prstGeom prst="rect">
              <a:avLst/>
            </a:prstGeom>
          </p:spPr>
        </p:pic>
        <p:pic>
          <p:nvPicPr>
            <p:cNvPr id="14" name="Obrázek 13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46373" y="6431956"/>
              <a:ext cx="2731868" cy="161905"/>
            </a:xfrm>
            <a:prstGeom prst="rect">
              <a:avLst/>
            </a:prstGeom>
          </p:spPr>
        </p:pic>
      </p:grpSp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536017" y="5054600"/>
            <a:ext cx="8064000" cy="389656"/>
          </a:xfrm>
        </p:spPr>
        <p:txBody>
          <a:bodyPr/>
          <a:lstStyle/>
          <a:p>
            <a:r>
              <a:rPr lang="en-GB" dirty="0" smtClean="0"/>
              <a:t>emsa.europa.eu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4825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841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GB" dirty="0"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69DD-A183-4DB1-94AF-557A5F3D5F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3078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7391" cy="4257427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6921" y="282140"/>
            <a:ext cx="2731320" cy="16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0000" y="969963"/>
            <a:ext cx="8064000" cy="2327275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This is the title page</a:t>
            </a:r>
            <a:br>
              <a:rPr lang="en-GB" dirty="0" smtClean="0"/>
            </a:br>
            <a:r>
              <a:rPr lang="en-GB" dirty="0" smtClean="0"/>
              <a:t>for the whole presentation</a:t>
            </a:r>
            <a:br>
              <a:rPr lang="en-GB" dirty="0" smtClean="0"/>
            </a:br>
            <a:r>
              <a:rPr lang="en-GB" dirty="0" smtClean="0"/>
              <a:t>in three lines maximum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0000" y="3297238"/>
            <a:ext cx="8064000" cy="807443"/>
          </a:xfrm>
        </p:spPr>
        <p:txBody>
          <a:bodyPr anchor="ctr">
            <a:normAutofit/>
          </a:bodyPr>
          <a:lstStyle>
            <a:lvl1pPr marL="0" indent="0" algn="l">
              <a:buNone/>
              <a:defRPr sz="3200" b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 smtClean="0"/>
              <a:t>Subtitle in one line maximum</a:t>
            </a:r>
            <a:endParaRPr lang="en-GB" dirty="0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8753" y="5795771"/>
            <a:ext cx="2729489" cy="509779"/>
          </a:xfrm>
          <a:prstGeom prst="rect">
            <a:avLst/>
          </a:prstGeom>
        </p:spPr>
      </p:pic>
      <p:sp>
        <p:nvSpPr>
          <p:cNvPr id="9" name="Zástupný symbol pro text 18"/>
          <p:cNvSpPr>
            <a:spLocks noGrp="1"/>
          </p:cNvSpPr>
          <p:nvPr>
            <p:ph type="body" sz="quarter" idx="11" hasCustomPrompt="1"/>
          </p:nvPr>
        </p:nvSpPr>
        <p:spPr>
          <a:xfrm>
            <a:off x="540000" y="5728811"/>
            <a:ext cx="4724400" cy="576739"/>
          </a:xfrm>
        </p:spPr>
        <p:txBody>
          <a:bodyPr anchor="b">
            <a:normAutofit/>
          </a:bodyPr>
          <a:lstStyle>
            <a:lvl1pPr>
              <a:defRPr sz="1800" b="0">
                <a:solidFill>
                  <a:srgbClr val="5A666D"/>
                </a:solidFill>
              </a:defRPr>
            </a:lvl1pPr>
          </a:lstStyle>
          <a:p>
            <a:pPr lvl="0"/>
            <a:r>
              <a:rPr lang="en-GB" dirty="0" smtClean="0"/>
              <a:t>Insert text</a:t>
            </a:r>
          </a:p>
        </p:txBody>
      </p:sp>
      <p:sp>
        <p:nvSpPr>
          <p:cNvPr id="11" name="Zástupný symbol pro text 16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4909661"/>
            <a:ext cx="5057775" cy="819150"/>
          </a:xfrm>
        </p:spPr>
        <p:txBody>
          <a:bodyPr anchor="b">
            <a:normAutofit/>
          </a:bodyPr>
          <a:lstStyle>
            <a:lvl1pPr>
              <a:defRPr sz="2400" b="0">
                <a:solidFill>
                  <a:srgbClr val="5A666D"/>
                </a:solidFill>
              </a:defRPr>
            </a:lvl1pPr>
          </a:lstStyle>
          <a:p>
            <a:pPr lvl="0"/>
            <a:r>
              <a:rPr lang="en-GB" dirty="0" smtClean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4015206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42573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0000" y="969963"/>
            <a:ext cx="8064000" cy="2327275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This is the title page</a:t>
            </a:r>
            <a:br>
              <a:rPr lang="en-GB" dirty="0" smtClean="0"/>
            </a:br>
            <a:r>
              <a:rPr lang="en-GB" dirty="0" smtClean="0"/>
              <a:t>for the whole presentation</a:t>
            </a:r>
            <a:br>
              <a:rPr lang="en-GB" dirty="0" smtClean="0"/>
            </a:br>
            <a:r>
              <a:rPr lang="en-GB" dirty="0" smtClean="0"/>
              <a:t>in three lines maximum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0000" y="3297238"/>
            <a:ext cx="8064000" cy="807443"/>
          </a:xfrm>
        </p:spPr>
        <p:txBody>
          <a:bodyPr anchor="ctr">
            <a:norm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 smtClean="0"/>
              <a:t>Subtitle in one line maximum</a:t>
            </a:r>
            <a:endParaRPr lang="en-GB" dirty="0"/>
          </a:p>
        </p:txBody>
      </p:sp>
      <p:sp>
        <p:nvSpPr>
          <p:cNvPr id="9" name="Zástupný symbol pro text 18"/>
          <p:cNvSpPr>
            <a:spLocks noGrp="1"/>
          </p:cNvSpPr>
          <p:nvPr>
            <p:ph type="body" sz="quarter" idx="11" hasCustomPrompt="1"/>
          </p:nvPr>
        </p:nvSpPr>
        <p:spPr>
          <a:xfrm>
            <a:off x="540000" y="5728811"/>
            <a:ext cx="4724400" cy="576739"/>
          </a:xfrm>
        </p:spPr>
        <p:txBody>
          <a:bodyPr anchor="b">
            <a:normAutofit/>
          </a:bodyPr>
          <a:lstStyle>
            <a:lvl1pPr>
              <a:defRPr sz="1800" b="0">
                <a:solidFill>
                  <a:srgbClr val="5A666D"/>
                </a:solidFill>
              </a:defRPr>
            </a:lvl1pPr>
          </a:lstStyle>
          <a:p>
            <a:pPr lvl="0"/>
            <a:r>
              <a:rPr lang="en-GB" dirty="0" smtClean="0"/>
              <a:t>Insert text</a:t>
            </a:r>
          </a:p>
        </p:txBody>
      </p:sp>
      <p:sp>
        <p:nvSpPr>
          <p:cNvPr id="11" name="Zástupný symbol pro text 16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4909661"/>
            <a:ext cx="5057775" cy="819150"/>
          </a:xfrm>
        </p:spPr>
        <p:txBody>
          <a:bodyPr anchor="b">
            <a:normAutofit/>
          </a:bodyPr>
          <a:lstStyle>
            <a:lvl1pPr>
              <a:defRPr sz="2400" b="0">
                <a:solidFill>
                  <a:srgbClr val="5A666D"/>
                </a:solidFill>
              </a:defRPr>
            </a:lvl1pPr>
          </a:lstStyle>
          <a:p>
            <a:pPr lvl="0"/>
            <a:r>
              <a:rPr lang="en-GB" dirty="0" smtClean="0"/>
              <a:t>Insert text</a:t>
            </a:r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6046373" y="5507460"/>
            <a:ext cx="2731869" cy="798090"/>
            <a:chOff x="6046373" y="5795771"/>
            <a:chExt cx="2731869" cy="798090"/>
          </a:xfrm>
        </p:grpSpPr>
        <p:pic>
          <p:nvPicPr>
            <p:cNvPr id="8" name="Obrázek 7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48753" y="5795771"/>
              <a:ext cx="2729489" cy="509779"/>
            </a:xfrm>
            <a:prstGeom prst="rect">
              <a:avLst/>
            </a:prstGeom>
          </p:spPr>
        </p:pic>
        <p:pic>
          <p:nvPicPr>
            <p:cNvPr id="4" name="Obrázek 3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46373" y="6431956"/>
              <a:ext cx="2731868" cy="1619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768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GB" dirty="0"/>
            </a:lvl1pPr>
          </a:lstStyle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This is the title of the slide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GB" dirty="0" smtClean="0"/>
              <a:t>Heading level 1</a:t>
            </a:r>
          </a:p>
          <a:p>
            <a:pPr lvl="1"/>
            <a:r>
              <a:rPr lang="en-GB" dirty="0" smtClean="0"/>
              <a:t>Heading level 2</a:t>
            </a:r>
          </a:p>
          <a:p>
            <a:pPr lvl="2"/>
            <a:r>
              <a:rPr lang="en-GB" dirty="0" smtClean="0"/>
              <a:t>List level 1</a:t>
            </a:r>
          </a:p>
          <a:p>
            <a:pPr lvl="3"/>
            <a:r>
              <a:rPr lang="en-GB" dirty="0" smtClean="0"/>
              <a:t>List level 2</a:t>
            </a:r>
          </a:p>
          <a:p>
            <a:pPr lvl="4"/>
            <a:r>
              <a:rPr lang="en-GB" dirty="0" smtClean="0"/>
              <a:t>List level 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69DD-A183-4DB1-94AF-557A5F3D5F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6982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16681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6865" y="6356351"/>
            <a:ext cx="6143105" cy="365125"/>
          </a:xfrm>
        </p:spPr>
        <p:txBody>
          <a:bodyPr/>
          <a:lstStyle>
            <a:lvl1pPr>
              <a:defRPr lang="en-GB" dirty="0"/>
            </a:lvl1pPr>
          </a:lstStyle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This is the title of the slide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GB" dirty="0" smtClean="0"/>
              <a:t>Heading level 1</a:t>
            </a:r>
          </a:p>
          <a:p>
            <a:pPr lvl="1"/>
            <a:r>
              <a:rPr lang="en-GB" dirty="0" smtClean="0"/>
              <a:t>Heading level 2</a:t>
            </a:r>
          </a:p>
          <a:p>
            <a:pPr lvl="2"/>
            <a:r>
              <a:rPr lang="en-GB" dirty="0" smtClean="0"/>
              <a:t>List level 1</a:t>
            </a:r>
          </a:p>
          <a:p>
            <a:pPr lvl="3"/>
            <a:r>
              <a:rPr lang="en-GB" dirty="0" smtClean="0"/>
              <a:t>List level 2</a:t>
            </a:r>
          </a:p>
          <a:p>
            <a:pPr lvl="4"/>
            <a:r>
              <a:rPr lang="en-GB" dirty="0" smtClean="0"/>
              <a:t>List level 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69DD-A183-4DB1-94AF-557A5F3D5FC1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999" y="6431912"/>
            <a:ext cx="1145134" cy="21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486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GB" dirty="0"/>
            </a:lvl1pPr>
          </a:lstStyle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0000" y="1"/>
            <a:ext cx="6035367" cy="909022"/>
          </a:xfrm>
        </p:spPr>
        <p:txBody>
          <a:bodyPr/>
          <a:lstStyle/>
          <a:p>
            <a:r>
              <a:rPr lang="en-GB" dirty="0" smtClean="0"/>
              <a:t>This is the title of the slide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40000" y="1620000"/>
            <a:ext cx="3886200" cy="4500000"/>
          </a:xfrm>
        </p:spPr>
        <p:txBody>
          <a:bodyPr/>
          <a:lstStyle>
            <a:lvl1pPr>
              <a:defRPr>
                <a:solidFill>
                  <a:srgbClr val="5A666D"/>
                </a:solidFill>
              </a:defRPr>
            </a:lvl1pPr>
            <a:lvl2pPr>
              <a:defRPr/>
            </a:lvl2pPr>
            <a:lvl3pPr>
              <a:buClr>
                <a:srgbClr val="5A666D"/>
              </a:buClr>
              <a:defRPr/>
            </a:lvl3pPr>
            <a:lvl4pPr>
              <a:buClr>
                <a:srgbClr val="5A666D"/>
              </a:buClr>
              <a:defRPr/>
            </a:lvl4pPr>
          </a:lstStyle>
          <a:p>
            <a:pPr lvl="0"/>
            <a:r>
              <a:rPr lang="en-GB" dirty="0" smtClean="0"/>
              <a:t>Heading level 1</a:t>
            </a:r>
          </a:p>
          <a:p>
            <a:pPr lvl="1"/>
            <a:r>
              <a:rPr lang="en-GB" dirty="0" smtClean="0"/>
              <a:t>Heading level 2</a:t>
            </a:r>
          </a:p>
          <a:p>
            <a:pPr lvl="2"/>
            <a:r>
              <a:rPr lang="en-GB" dirty="0" smtClean="0"/>
              <a:t>List level 1</a:t>
            </a:r>
          </a:p>
          <a:p>
            <a:pPr lvl="3"/>
            <a:r>
              <a:rPr lang="en-GB" dirty="0" smtClean="0"/>
              <a:t>List level 2</a:t>
            </a:r>
          </a:p>
          <a:p>
            <a:pPr lvl="4"/>
            <a:r>
              <a:rPr lang="en-GB" dirty="0" smtClean="0"/>
              <a:t>List level 3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28902" y="1620000"/>
            <a:ext cx="3886200" cy="4500000"/>
          </a:xfrm>
        </p:spPr>
        <p:txBody>
          <a:bodyPr/>
          <a:lstStyle/>
          <a:p>
            <a:pPr lvl="0"/>
            <a:r>
              <a:rPr lang="en-GB" dirty="0" smtClean="0"/>
              <a:t>Heading level 1</a:t>
            </a:r>
          </a:p>
          <a:p>
            <a:pPr lvl="1"/>
            <a:r>
              <a:rPr lang="en-GB" dirty="0" smtClean="0"/>
              <a:t>Heading level 2</a:t>
            </a:r>
          </a:p>
          <a:p>
            <a:pPr lvl="2"/>
            <a:r>
              <a:rPr lang="en-GB" dirty="0" smtClean="0"/>
              <a:t>List level 1</a:t>
            </a:r>
          </a:p>
          <a:p>
            <a:pPr lvl="3"/>
            <a:r>
              <a:rPr lang="en-GB" dirty="0" smtClean="0"/>
              <a:t>List level 2</a:t>
            </a:r>
          </a:p>
          <a:p>
            <a:pPr lvl="4"/>
            <a:r>
              <a:rPr lang="en-GB" dirty="0" smtClean="0"/>
              <a:t>List level 3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69DD-A183-4DB1-94AF-557A5F3D5F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3816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16681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36800" y="6356351"/>
            <a:ext cx="6141600" cy="365125"/>
          </a:xfrm>
        </p:spPr>
        <p:txBody>
          <a:bodyPr/>
          <a:lstStyle>
            <a:lvl1pPr>
              <a:defRPr lang="en-GB" dirty="0"/>
            </a:lvl1pPr>
          </a:lstStyle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0000" y="1"/>
            <a:ext cx="6035367" cy="909022"/>
          </a:xfrm>
        </p:spPr>
        <p:txBody>
          <a:bodyPr/>
          <a:lstStyle/>
          <a:p>
            <a:r>
              <a:rPr lang="en-GB" dirty="0" smtClean="0"/>
              <a:t>This is the title of the slide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40000" y="1620000"/>
            <a:ext cx="3886200" cy="4500000"/>
          </a:xfrm>
        </p:spPr>
        <p:txBody>
          <a:bodyPr/>
          <a:lstStyle>
            <a:lvl1pPr>
              <a:defRPr>
                <a:solidFill>
                  <a:srgbClr val="5A666D"/>
                </a:solidFill>
              </a:defRPr>
            </a:lvl1pPr>
            <a:lvl3pPr>
              <a:buClr>
                <a:srgbClr val="5A666D"/>
              </a:buClr>
              <a:defRPr/>
            </a:lvl3pPr>
            <a:lvl4pPr>
              <a:buClr>
                <a:srgbClr val="5A666D"/>
              </a:buClr>
              <a:defRPr/>
            </a:lvl4pPr>
          </a:lstStyle>
          <a:p>
            <a:pPr lvl="0"/>
            <a:r>
              <a:rPr lang="en-GB" dirty="0" smtClean="0"/>
              <a:t>Heading level 1</a:t>
            </a:r>
          </a:p>
          <a:p>
            <a:pPr lvl="1"/>
            <a:r>
              <a:rPr lang="en-GB" dirty="0" smtClean="0"/>
              <a:t>Heading level 2</a:t>
            </a:r>
          </a:p>
          <a:p>
            <a:pPr lvl="2"/>
            <a:r>
              <a:rPr lang="en-GB" dirty="0" smtClean="0"/>
              <a:t>List level 1</a:t>
            </a:r>
          </a:p>
          <a:p>
            <a:pPr lvl="3"/>
            <a:r>
              <a:rPr lang="en-GB" dirty="0" smtClean="0"/>
              <a:t>List level 2</a:t>
            </a:r>
          </a:p>
          <a:p>
            <a:pPr lvl="4"/>
            <a:r>
              <a:rPr lang="en-GB" dirty="0" smtClean="0"/>
              <a:t>List level 3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28902" y="1620000"/>
            <a:ext cx="3886200" cy="4500000"/>
          </a:xfrm>
        </p:spPr>
        <p:txBody>
          <a:bodyPr/>
          <a:lstStyle>
            <a:lvl1pPr>
              <a:defRPr>
                <a:solidFill>
                  <a:srgbClr val="006EBC"/>
                </a:solidFill>
              </a:defRPr>
            </a:lvl1pPr>
          </a:lstStyle>
          <a:p>
            <a:pPr lvl="0"/>
            <a:r>
              <a:rPr lang="en-GB" dirty="0" smtClean="0"/>
              <a:t>Heading level 1</a:t>
            </a:r>
          </a:p>
          <a:p>
            <a:pPr lvl="1"/>
            <a:r>
              <a:rPr lang="en-GB" dirty="0" smtClean="0"/>
              <a:t>Heading level 2</a:t>
            </a:r>
          </a:p>
          <a:p>
            <a:pPr lvl="2"/>
            <a:r>
              <a:rPr lang="en-GB" dirty="0" smtClean="0"/>
              <a:t>List level 1</a:t>
            </a:r>
          </a:p>
          <a:p>
            <a:pPr lvl="3"/>
            <a:r>
              <a:rPr lang="en-GB" dirty="0" smtClean="0"/>
              <a:t>List level 2</a:t>
            </a:r>
          </a:p>
          <a:p>
            <a:pPr lvl="4"/>
            <a:r>
              <a:rPr lang="en-GB" dirty="0" smtClean="0"/>
              <a:t>List level 3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69DD-A183-4DB1-94AF-557A5F3D5FC1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999" y="6431912"/>
            <a:ext cx="1145134" cy="21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940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GB" dirty="0"/>
            </a:lvl1pPr>
          </a:lstStyle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0000" y="1"/>
            <a:ext cx="6035367" cy="909022"/>
          </a:xfrm>
        </p:spPr>
        <p:txBody>
          <a:bodyPr/>
          <a:lstStyle/>
          <a:p>
            <a:r>
              <a:rPr lang="en-GB" dirty="0" smtClean="0"/>
              <a:t>This is the title of the slide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40000" y="1620000"/>
            <a:ext cx="3886200" cy="4500000"/>
          </a:xfrm>
        </p:spPr>
        <p:txBody>
          <a:bodyPr/>
          <a:lstStyle>
            <a:lvl1pPr>
              <a:defRPr>
                <a:solidFill>
                  <a:srgbClr val="F3A31C"/>
                </a:solidFill>
              </a:defRPr>
            </a:lvl1pPr>
            <a:lvl2pPr>
              <a:defRPr/>
            </a:lvl2pPr>
            <a:lvl3pPr>
              <a:buClr>
                <a:srgbClr val="F3A31C"/>
              </a:buClr>
              <a:defRPr/>
            </a:lvl3pPr>
            <a:lvl4pPr>
              <a:buClr>
                <a:srgbClr val="5A666D"/>
              </a:buClr>
              <a:defRPr/>
            </a:lvl4pPr>
          </a:lstStyle>
          <a:p>
            <a:pPr lvl="0"/>
            <a:r>
              <a:rPr lang="en-GB" dirty="0" smtClean="0"/>
              <a:t>Heading level 1</a:t>
            </a:r>
          </a:p>
          <a:p>
            <a:pPr lvl="1"/>
            <a:r>
              <a:rPr lang="en-GB" dirty="0" smtClean="0"/>
              <a:t>Heading level 2</a:t>
            </a:r>
          </a:p>
          <a:p>
            <a:pPr lvl="2"/>
            <a:r>
              <a:rPr lang="en-GB" dirty="0" smtClean="0"/>
              <a:t>List level 1</a:t>
            </a:r>
          </a:p>
          <a:p>
            <a:pPr lvl="3"/>
            <a:r>
              <a:rPr lang="en-GB" dirty="0" smtClean="0"/>
              <a:t>List level 2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28902" y="1620000"/>
            <a:ext cx="3886200" cy="4500000"/>
          </a:xfrm>
        </p:spPr>
        <p:txBody>
          <a:bodyPr/>
          <a:lstStyle>
            <a:lvl1pPr>
              <a:defRPr>
                <a:solidFill>
                  <a:srgbClr val="59A64B"/>
                </a:solidFill>
              </a:defRPr>
            </a:lvl1pPr>
            <a:lvl3pPr>
              <a:buClr>
                <a:srgbClr val="59A64B"/>
              </a:buClr>
              <a:defRPr/>
            </a:lvl3pPr>
            <a:lvl4pPr>
              <a:buClr>
                <a:srgbClr val="5A666D"/>
              </a:buClr>
              <a:defRPr/>
            </a:lvl4pPr>
          </a:lstStyle>
          <a:p>
            <a:pPr lvl="0"/>
            <a:r>
              <a:rPr lang="en-GB" dirty="0" smtClean="0"/>
              <a:t>Heading level 1</a:t>
            </a:r>
          </a:p>
          <a:p>
            <a:pPr lvl="1"/>
            <a:r>
              <a:rPr lang="en-GB" dirty="0" smtClean="0"/>
              <a:t>Heading level 2</a:t>
            </a:r>
          </a:p>
          <a:p>
            <a:pPr lvl="2"/>
            <a:r>
              <a:rPr lang="en-GB" dirty="0" smtClean="0"/>
              <a:t>List level 1</a:t>
            </a:r>
          </a:p>
          <a:p>
            <a:pPr lvl="3"/>
            <a:r>
              <a:rPr lang="en-GB" dirty="0" smtClean="0"/>
              <a:t>List level 2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69DD-A183-4DB1-94AF-557A5F3D5FC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9599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8180" cy="9090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00" y="1"/>
            <a:ext cx="6035367" cy="90902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GB" dirty="0" smtClean="0"/>
              <a:t>This is the title of the slide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620000"/>
            <a:ext cx="8064000" cy="450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 smtClean="0"/>
              <a:t>Heading level 1</a:t>
            </a:r>
          </a:p>
          <a:p>
            <a:pPr lvl="1"/>
            <a:r>
              <a:rPr lang="en-GB" dirty="0" smtClean="0"/>
              <a:t>Heading level 2</a:t>
            </a:r>
          </a:p>
          <a:p>
            <a:pPr lvl="2"/>
            <a:r>
              <a:rPr lang="en-GB" dirty="0" smtClean="0"/>
              <a:t>List level 1</a:t>
            </a:r>
          </a:p>
          <a:p>
            <a:pPr lvl="3"/>
            <a:r>
              <a:rPr lang="en-GB" dirty="0" smtClean="0"/>
              <a:t>List level 2</a:t>
            </a:r>
          </a:p>
          <a:p>
            <a:pPr lvl="4"/>
            <a:r>
              <a:rPr lang="en-GB" dirty="0" smtClean="0"/>
              <a:t>List level 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9999" y="6356351"/>
            <a:ext cx="753997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en-GB" dirty="0"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7925" y="6356351"/>
            <a:ext cx="46031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F5869DD-A183-4DB1-94AF-557A5F3D5FC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72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70" r:id="rId3"/>
    <p:sldLayoutId id="2147483671" r:id="rId4"/>
    <p:sldLayoutId id="2147483662" r:id="rId5"/>
    <p:sldLayoutId id="2147483668" r:id="rId6"/>
    <p:sldLayoutId id="2147483664" r:id="rId7"/>
    <p:sldLayoutId id="2147483672" r:id="rId8"/>
    <p:sldLayoutId id="2147483679" r:id="rId9"/>
    <p:sldLayoutId id="2147483680" r:id="rId10"/>
    <p:sldLayoutId id="2147483682" r:id="rId11"/>
    <p:sldLayoutId id="2147483676" r:id="rId12"/>
    <p:sldLayoutId id="2147483677" r:id="rId13"/>
    <p:sldLayoutId id="2147483678" r:id="rId14"/>
    <p:sldLayoutId id="2147483666" r:id="rId15"/>
    <p:sldLayoutId id="2147483673" r:id="rId16"/>
    <p:sldLayoutId id="2147483674" r:id="rId17"/>
    <p:sldLayoutId id="2147483683" r:id="rId18"/>
    <p:sldLayoutId id="2147483681" r:id="rId19"/>
    <p:sldLayoutId id="2147483684" r:id="rId20"/>
    <p:sldLayoutId id="2147483667" r:id="rId21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500" b="1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2500" b="1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2400" kern="1200">
          <a:solidFill>
            <a:srgbClr val="5A666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2286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●"/>
        <a:defRPr sz="1800" kern="1200">
          <a:solidFill>
            <a:srgbClr val="5A666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449263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●"/>
        <a:defRPr sz="1600" kern="1200">
          <a:solidFill>
            <a:srgbClr val="5A666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623888" indent="-174625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●"/>
        <a:defRPr sz="1400" kern="1200">
          <a:solidFill>
            <a:srgbClr val="5A666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Data%20Mapping-eManifest-20160307.xlsx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eManifest – European MSW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Meeting with WCO, UN/CEFACT, ISO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540000" y="4909661"/>
            <a:ext cx="5497943" cy="819150"/>
          </a:xfrm>
        </p:spPr>
        <p:txBody>
          <a:bodyPr>
            <a:normAutofit fontScale="92500"/>
          </a:bodyPr>
          <a:lstStyle/>
          <a:p>
            <a:r>
              <a:rPr lang="en-GB" b="1" dirty="0"/>
              <a:t>Philippe Duchesne </a:t>
            </a:r>
            <a:r>
              <a:rPr lang="en-GB" b="1" dirty="0">
                <a:solidFill>
                  <a:schemeClr val="accent1"/>
                </a:solidFill>
              </a:rPr>
              <a:t>/</a:t>
            </a:r>
            <a:r>
              <a:rPr lang="en-GB" b="1" dirty="0"/>
              <a:t> </a:t>
            </a:r>
            <a:r>
              <a:rPr lang="en-GB" dirty="0"/>
              <a:t>Senior project officer</a:t>
            </a:r>
            <a:br>
              <a:rPr lang="en-GB" dirty="0"/>
            </a:br>
            <a:r>
              <a:rPr lang="en-GB" dirty="0" smtClean="0"/>
              <a:t>Unit </a:t>
            </a:r>
            <a:r>
              <a:rPr lang="en-GB" dirty="0"/>
              <a:t>C.2 Vessel &amp; Port </a:t>
            </a:r>
            <a:r>
              <a:rPr lang="en-GB" dirty="0" smtClean="0"/>
              <a:t>Reporting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103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structure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69DD-A183-4DB1-94AF-557A5F3D5FC1}" type="slidenum">
              <a:rPr lang="en-GB" smtClean="0"/>
              <a:t>10</a:t>
            </a:fld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29" y="1045026"/>
            <a:ext cx="7024913" cy="56170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2381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Messages standards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Project phase 1</a:t>
            </a:r>
          </a:p>
          <a:p>
            <a:pPr lvl="1"/>
            <a:r>
              <a:rPr lang="en-GB" dirty="0" smtClean="0"/>
              <a:t>XML format derived from ISO 28005</a:t>
            </a:r>
          </a:p>
          <a:p>
            <a:endParaRPr lang="en-GB" dirty="0" smtClean="0"/>
          </a:p>
          <a:p>
            <a:r>
              <a:rPr lang="en-GB" dirty="0" smtClean="0"/>
              <a:t>Future developments</a:t>
            </a:r>
          </a:p>
          <a:p>
            <a:pPr lvl="1"/>
            <a:r>
              <a:rPr lang="en-GB" dirty="0" smtClean="0"/>
              <a:t>EDI/EDIFACT requested by user community</a:t>
            </a:r>
          </a:p>
          <a:p>
            <a:pPr lvl="1"/>
            <a:r>
              <a:rPr lang="en-GB" dirty="0" smtClean="0"/>
              <a:t>WCO data model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69DD-A183-4DB1-94AF-557A5F3D5FC1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77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www.emsa.europa.eu/nsw.html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2497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540000" y="0"/>
            <a:ext cx="6034680" cy="90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2500" b="1" strike="noStrike" dirty="0" smtClean="0">
                <a:solidFill>
                  <a:srgbClr val="FFFFFF"/>
                </a:solidFill>
                <a:latin typeface="Arial"/>
              </a:rPr>
              <a:t>EMSW background</a:t>
            </a:r>
            <a:endParaRPr dirty="0"/>
          </a:p>
        </p:txBody>
      </p:sp>
      <p:sp>
        <p:nvSpPr>
          <p:cNvPr id="200" name="CustomShape 2"/>
          <p:cNvSpPr/>
          <p:nvPr/>
        </p:nvSpPr>
        <p:spPr>
          <a:xfrm>
            <a:off x="540000" y="1228320"/>
            <a:ext cx="8063280" cy="531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r>
              <a:rPr lang="en-GB" sz="2300" b="1" strike="noStrike" dirty="0" smtClean="0">
                <a:solidFill>
                  <a:srgbClr val="006EBC"/>
                </a:solidFill>
                <a:latin typeface="Arial"/>
              </a:rPr>
              <a:t>European Maritime Single Window Prototype</a:t>
            </a:r>
          </a:p>
          <a:p>
            <a:r>
              <a:rPr lang="en-GB" sz="2300" b="1" strike="noStrike" dirty="0" smtClean="0">
                <a:solidFill>
                  <a:srgbClr val="006EBC"/>
                </a:solidFill>
                <a:latin typeface="Arial"/>
              </a:rPr>
              <a:t>Objective </a:t>
            </a:r>
            <a:endParaRPr lang="en-GB" dirty="0" smtClean="0"/>
          </a:p>
          <a:p>
            <a:r>
              <a:rPr lang="en-GB" sz="2200" strike="noStrike" dirty="0" smtClean="0">
                <a:solidFill>
                  <a:srgbClr val="5A666D"/>
                </a:solidFill>
                <a:latin typeface="Arial"/>
              </a:rPr>
              <a:t>Support EU Member States in setting up at national level a maritime single window according to EU Directive 2010/65/EU</a:t>
            </a:r>
          </a:p>
          <a:p>
            <a:endParaRPr lang="en-GB" sz="2200" strike="noStrike" dirty="0" smtClean="0">
              <a:solidFill>
                <a:srgbClr val="5A666D"/>
              </a:solidFill>
              <a:latin typeface="Arial"/>
            </a:endParaRPr>
          </a:p>
          <a:p>
            <a:r>
              <a:rPr lang="en-GB" sz="2300" b="1" dirty="0" smtClean="0">
                <a:solidFill>
                  <a:srgbClr val="006EBC"/>
                </a:solidFill>
                <a:latin typeface="Arial"/>
              </a:rPr>
              <a:t>Involvement of EU Member States</a:t>
            </a:r>
          </a:p>
          <a:p>
            <a:r>
              <a:rPr lang="en-GB" sz="2200" dirty="0" smtClean="0">
                <a:solidFill>
                  <a:srgbClr val="5A666D"/>
                </a:solidFill>
                <a:latin typeface="Arial"/>
              </a:rPr>
              <a:t>Expert Group lead by EU Commission and EMSA</a:t>
            </a:r>
          </a:p>
          <a:p>
            <a:r>
              <a:rPr lang="en-GB" sz="2200" dirty="0" smtClean="0">
                <a:solidFill>
                  <a:srgbClr val="5A666D"/>
                </a:solidFill>
                <a:latin typeface="Arial"/>
              </a:rPr>
              <a:t>Applies EU National Single windows guidelines</a:t>
            </a:r>
          </a:p>
          <a:p>
            <a:endParaRPr lang="en-GB" sz="2000" dirty="0" smtClean="0"/>
          </a:p>
          <a:p>
            <a:r>
              <a:rPr lang="en-GB" sz="2300" b="1" dirty="0" smtClean="0">
                <a:solidFill>
                  <a:srgbClr val="006EBC"/>
                </a:solidFill>
                <a:latin typeface="Arial"/>
              </a:rPr>
              <a:t>Development lead by EMSA with support of group of participating countries</a:t>
            </a:r>
          </a:p>
          <a:p>
            <a:pPr>
              <a:lnSpc>
                <a:spcPct val="100000"/>
              </a:lnSpc>
            </a:pPr>
            <a:endParaRPr lang="en-GB" sz="2000" b="1" dirty="0" smtClean="0">
              <a:solidFill>
                <a:srgbClr val="006EBC"/>
              </a:solidFill>
            </a:endParaRPr>
          </a:p>
          <a:p>
            <a:pPr>
              <a:lnSpc>
                <a:spcPct val="100000"/>
              </a:lnSpc>
            </a:pPr>
            <a:r>
              <a:rPr lang="en-GB" sz="2300" b="1" dirty="0" smtClean="0">
                <a:solidFill>
                  <a:srgbClr val="006EBC"/>
                </a:solidFill>
                <a:latin typeface="Arial"/>
              </a:rPr>
              <a:t>Data format derived from ISO 28005 standards for XML-based electronic port clearance</a:t>
            </a:r>
          </a:p>
          <a:p>
            <a:pPr>
              <a:lnSpc>
                <a:spcPct val="100000"/>
              </a:lnSpc>
            </a:pPr>
            <a:r>
              <a:rPr lang="en-GB" sz="2200" dirty="0" smtClean="0">
                <a:solidFill>
                  <a:srgbClr val="5A666D"/>
                </a:solidFill>
                <a:latin typeface="Arial"/>
              </a:rPr>
              <a:t>Harmonised data structure for all participating countries </a:t>
            </a:r>
          </a:p>
          <a:p>
            <a:endParaRPr lang="en-GB" sz="2300" b="1" dirty="0">
              <a:solidFill>
                <a:srgbClr val="006EBC"/>
              </a:solidFill>
              <a:latin typeface="Arial"/>
            </a:endParaRPr>
          </a:p>
        </p:txBody>
      </p:sp>
      <p:sp>
        <p:nvSpPr>
          <p:cNvPr id="201" name="CustomShape 3"/>
          <p:cNvSpPr/>
          <p:nvPr/>
        </p:nvSpPr>
        <p:spPr>
          <a:xfrm>
            <a:off x="8317800" y="6356520"/>
            <a:ext cx="45972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fld id="{72CB10EA-1C95-442C-8E9B-ECB7E17B2635}" type="slidenum">
              <a:rPr lang="en-US" sz="1200" b="1" strike="noStrike">
                <a:solidFill>
                  <a:srgbClr val="FFFFFF"/>
                </a:solidFill>
                <a:latin typeface="Arial"/>
              </a:rPr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2268578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CustomShape 1"/>
          <p:cNvSpPr/>
          <p:nvPr/>
        </p:nvSpPr>
        <p:spPr>
          <a:xfrm>
            <a:off x="540000" y="0"/>
            <a:ext cx="6034680" cy="90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2500" b="1" strike="noStrike">
                <a:solidFill>
                  <a:srgbClr val="FFFFFF"/>
                </a:solidFill>
                <a:latin typeface="Arial"/>
              </a:rPr>
              <a:t>Formalities</a:t>
            </a:r>
            <a:endParaRPr/>
          </a:p>
        </p:txBody>
      </p:sp>
      <p:sp>
        <p:nvSpPr>
          <p:cNvPr id="206" name="CustomShape 2"/>
          <p:cNvSpPr/>
          <p:nvPr/>
        </p:nvSpPr>
        <p:spPr>
          <a:xfrm>
            <a:off x="540000" y="1620000"/>
            <a:ext cx="3885480" cy="449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000" b="1" strike="noStrike" dirty="0">
                <a:solidFill>
                  <a:srgbClr val="006EBC"/>
                </a:solidFill>
                <a:latin typeface="Arial"/>
              </a:rPr>
              <a:t>FAL forms and conventions</a:t>
            </a:r>
            <a:endParaRPr sz="1400" dirty="0"/>
          </a:p>
          <a:p>
            <a:pPr>
              <a:lnSpc>
                <a:spcPct val="110000"/>
              </a:lnSpc>
            </a:pPr>
            <a:r>
              <a:rPr lang="en-US" strike="noStrike" dirty="0">
                <a:solidFill>
                  <a:srgbClr val="5A666D"/>
                </a:solidFill>
                <a:latin typeface="Arial"/>
              </a:rPr>
              <a:t>FAL 1: General Declaration</a:t>
            </a:r>
            <a:endParaRPr sz="1400" dirty="0"/>
          </a:p>
          <a:p>
            <a:pPr>
              <a:lnSpc>
                <a:spcPct val="110000"/>
              </a:lnSpc>
            </a:pPr>
            <a:r>
              <a:rPr lang="en-US" strike="noStrike" dirty="0">
                <a:solidFill>
                  <a:srgbClr val="5A666D"/>
                </a:solidFill>
                <a:latin typeface="Arial"/>
              </a:rPr>
              <a:t>FAL 2: Cargo Declaration</a:t>
            </a:r>
            <a:endParaRPr sz="1400" dirty="0"/>
          </a:p>
          <a:p>
            <a:pPr>
              <a:lnSpc>
                <a:spcPct val="110000"/>
              </a:lnSpc>
            </a:pPr>
            <a:r>
              <a:rPr lang="en-US" strike="noStrike" dirty="0">
                <a:solidFill>
                  <a:srgbClr val="5A666D"/>
                </a:solidFill>
                <a:latin typeface="Arial"/>
              </a:rPr>
              <a:t>FAL 3: Ship’s Stores Declaration</a:t>
            </a:r>
            <a:endParaRPr sz="1400" dirty="0"/>
          </a:p>
          <a:p>
            <a:pPr>
              <a:lnSpc>
                <a:spcPct val="110000"/>
              </a:lnSpc>
            </a:pPr>
            <a:r>
              <a:rPr lang="en-US" strike="noStrike" dirty="0">
                <a:solidFill>
                  <a:srgbClr val="5A666D"/>
                </a:solidFill>
                <a:latin typeface="Arial"/>
              </a:rPr>
              <a:t>FAL 4: Crew’s Effects Declaration</a:t>
            </a:r>
            <a:endParaRPr sz="1400" dirty="0"/>
          </a:p>
          <a:p>
            <a:pPr>
              <a:lnSpc>
                <a:spcPct val="110000"/>
              </a:lnSpc>
            </a:pPr>
            <a:r>
              <a:rPr lang="en-US" strike="noStrike" dirty="0">
                <a:solidFill>
                  <a:srgbClr val="5A666D"/>
                </a:solidFill>
                <a:latin typeface="Arial"/>
              </a:rPr>
              <a:t>FAL 5: Crew List</a:t>
            </a:r>
            <a:endParaRPr sz="1400" dirty="0"/>
          </a:p>
          <a:p>
            <a:pPr>
              <a:lnSpc>
                <a:spcPct val="110000"/>
              </a:lnSpc>
            </a:pPr>
            <a:r>
              <a:rPr lang="en-US" strike="noStrike" dirty="0">
                <a:solidFill>
                  <a:srgbClr val="5A666D"/>
                </a:solidFill>
                <a:latin typeface="Arial"/>
              </a:rPr>
              <a:t>FAL 6: Passenger List</a:t>
            </a:r>
            <a:endParaRPr sz="1400" dirty="0"/>
          </a:p>
          <a:p>
            <a:pPr>
              <a:lnSpc>
                <a:spcPct val="110000"/>
              </a:lnSpc>
            </a:pPr>
            <a:r>
              <a:rPr lang="en-US" strike="noStrike" dirty="0">
                <a:solidFill>
                  <a:srgbClr val="5A666D"/>
                </a:solidFill>
                <a:latin typeface="Arial"/>
              </a:rPr>
              <a:t>FAL 7: Dangerous Goods</a:t>
            </a:r>
            <a:endParaRPr sz="1400" dirty="0"/>
          </a:p>
          <a:p>
            <a:pPr>
              <a:lnSpc>
                <a:spcPct val="110000"/>
              </a:lnSpc>
            </a:pPr>
            <a:r>
              <a:rPr lang="en-US" strike="noStrike" dirty="0">
                <a:solidFill>
                  <a:srgbClr val="5A666D"/>
                </a:solidFill>
                <a:latin typeface="Arial"/>
              </a:rPr>
              <a:t>Maritime Declaration of Health</a:t>
            </a:r>
            <a:endParaRPr sz="1400" dirty="0"/>
          </a:p>
        </p:txBody>
      </p:sp>
      <p:sp>
        <p:nvSpPr>
          <p:cNvPr id="207" name="CustomShape 3"/>
          <p:cNvSpPr/>
          <p:nvPr/>
        </p:nvSpPr>
        <p:spPr>
          <a:xfrm>
            <a:off x="4728960" y="1620000"/>
            <a:ext cx="3885480" cy="449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000" b="1" strike="noStrike" dirty="0">
                <a:solidFill>
                  <a:srgbClr val="006EBC"/>
                </a:solidFill>
                <a:latin typeface="Arial"/>
              </a:rPr>
              <a:t>Formalities from legal acts of </a:t>
            </a:r>
            <a:r>
              <a:rPr lang="en-US" sz="2000" b="1" strike="noStrike" dirty="0" smtClean="0">
                <a:solidFill>
                  <a:srgbClr val="006EBC"/>
                </a:solidFill>
                <a:latin typeface="Arial"/>
              </a:rPr>
              <a:t>the </a:t>
            </a:r>
            <a:r>
              <a:rPr lang="en-US" sz="2000" b="1" strike="noStrike" dirty="0">
                <a:solidFill>
                  <a:srgbClr val="006EBC"/>
                </a:solidFill>
                <a:latin typeface="Arial"/>
              </a:rPr>
              <a:t>EU</a:t>
            </a:r>
            <a:endParaRPr sz="1400" dirty="0"/>
          </a:p>
          <a:p>
            <a:pPr>
              <a:lnSpc>
                <a:spcPct val="110000"/>
              </a:lnSpc>
            </a:pPr>
            <a:r>
              <a:rPr lang="en-US" strike="noStrike" dirty="0" smtClean="0">
                <a:solidFill>
                  <a:srgbClr val="5A666D"/>
                </a:solidFill>
                <a:latin typeface="Arial"/>
              </a:rPr>
              <a:t>72h PSC pre-arrival</a:t>
            </a:r>
          </a:p>
          <a:p>
            <a:pPr>
              <a:lnSpc>
                <a:spcPct val="110000"/>
              </a:lnSpc>
            </a:pPr>
            <a:r>
              <a:rPr lang="en-US" strike="noStrike" dirty="0" smtClean="0">
                <a:solidFill>
                  <a:srgbClr val="5A666D"/>
                </a:solidFill>
                <a:latin typeface="Arial"/>
              </a:rPr>
              <a:t>Pre-arrival</a:t>
            </a:r>
            <a:r>
              <a:rPr lang="en-US" strike="noStrike" dirty="0">
                <a:solidFill>
                  <a:srgbClr val="5A666D"/>
                </a:solidFill>
                <a:latin typeface="Arial"/>
              </a:rPr>
              <a:t>, </a:t>
            </a:r>
            <a:endParaRPr lang="en-US" strike="noStrike" dirty="0" smtClean="0">
              <a:solidFill>
                <a:srgbClr val="5A666D"/>
              </a:solidFill>
              <a:latin typeface="Arial"/>
            </a:endParaRP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5A666D"/>
                </a:solidFill>
                <a:latin typeface="Arial"/>
              </a:rPr>
              <a:t>Actual a</a:t>
            </a:r>
            <a:r>
              <a:rPr lang="en-US" strike="noStrike" dirty="0" smtClean="0">
                <a:solidFill>
                  <a:srgbClr val="5A666D"/>
                </a:solidFill>
                <a:latin typeface="Arial"/>
              </a:rPr>
              <a:t>rrival </a:t>
            </a:r>
            <a:r>
              <a:rPr lang="en-US" strike="noStrike" dirty="0">
                <a:solidFill>
                  <a:srgbClr val="5A666D"/>
                </a:solidFill>
                <a:latin typeface="Arial"/>
              </a:rPr>
              <a:t>and </a:t>
            </a:r>
            <a:r>
              <a:rPr lang="en-US" strike="noStrike" dirty="0" smtClean="0">
                <a:solidFill>
                  <a:srgbClr val="5A666D"/>
                </a:solidFill>
                <a:latin typeface="Arial"/>
              </a:rPr>
              <a:t>departure</a:t>
            </a:r>
            <a:endParaRPr sz="1400" dirty="0"/>
          </a:p>
          <a:p>
            <a:pPr>
              <a:lnSpc>
                <a:spcPct val="110000"/>
              </a:lnSpc>
            </a:pPr>
            <a:r>
              <a:rPr lang="en-US" strike="noStrike" dirty="0">
                <a:solidFill>
                  <a:srgbClr val="5A666D"/>
                </a:solidFill>
                <a:latin typeface="Arial"/>
              </a:rPr>
              <a:t>Border checks on persons</a:t>
            </a:r>
            <a:endParaRPr sz="1400" dirty="0"/>
          </a:p>
          <a:p>
            <a:pPr>
              <a:lnSpc>
                <a:spcPct val="110000"/>
              </a:lnSpc>
            </a:pPr>
            <a:r>
              <a:rPr lang="en-US" strike="noStrike" dirty="0">
                <a:solidFill>
                  <a:srgbClr val="5A666D"/>
                </a:solidFill>
                <a:latin typeface="Arial"/>
              </a:rPr>
              <a:t>Dangerous or polluting goods</a:t>
            </a:r>
            <a:endParaRPr sz="1400" dirty="0"/>
          </a:p>
          <a:p>
            <a:pPr>
              <a:lnSpc>
                <a:spcPct val="110000"/>
              </a:lnSpc>
            </a:pPr>
            <a:r>
              <a:rPr lang="en-US" strike="noStrike" dirty="0">
                <a:solidFill>
                  <a:srgbClr val="5A666D"/>
                </a:solidFill>
                <a:latin typeface="Arial"/>
              </a:rPr>
              <a:t>Waste and residues</a:t>
            </a:r>
            <a:endParaRPr sz="1400" dirty="0"/>
          </a:p>
          <a:p>
            <a:pPr>
              <a:lnSpc>
                <a:spcPct val="110000"/>
              </a:lnSpc>
            </a:pPr>
            <a:r>
              <a:rPr lang="en-US" strike="noStrike" dirty="0">
                <a:solidFill>
                  <a:srgbClr val="5A666D"/>
                </a:solidFill>
                <a:latin typeface="Arial"/>
              </a:rPr>
              <a:t>Ship pre-arrival security </a:t>
            </a:r>
            <a:r>
              <a:rPr lang="en-US" strike="noStrike" dirty="0" smtClean="0">
                <a:solidFill>
                  <a:srgbClr val="5A666D"/>
                </a:solidFill>
                <a:latin typeface="Arial"/>
              </a:rPr>
              <a:t>information</a:t>
            </a:r>
            <a:endParaRPr sz="1400" dirty="0"/>
          </a:p>
          <a:p>
            <a:pPr>
              <a:lnSpc>
                <a:spcPct val="110000"/>
              </a:lnSpc>
            </a:pPr>
            <a:r>
              <a:rPr lang="en-US" sz="2000" b="1" strike="noStrike" dirty="0">
                <a:solidFill>
                  <a:srgbClr val="006EBC"/>
                </a:solidFill>
                <a:latin typeface="Arial"/>
              </a:rPr>
              <a:t>Formalities from national legislations</a:t>
            </a:r>
            <a:endParaRPr sz="1400" dirty="0"/>
          </a:p>
          <a:p>
            <a:pPr>
              <a:lnSpc>
                <a:spcPct val="110000"/>
              </a:lnSpc>
            </a:pPr>
            <a:r>
              <a:rPr lang="en-US" strike="noStrike" dirty="0">
                <a:solidFill>
                  <a:srgbClr val="5A666D"/>
                </a:solidFill>
                <a:latin typeface="Arial"/>
              </a:rPr>
              <a:t>Waste delivery receipt</a:t>
            </a:r>
            <a:endParaRPr sz="1400" dirty="0"/>
          </a:p>
          <a:p>
            <a:pPr>
              <a:lnSpc>
                <a:spcPct val="110000"/>
              </a:lnSpc>
            </a:pPr>
            <a:r>
              <a:rPr lang="en-US" strike="noStrike" dirty="0">
                <a:solidFill>
                  <a:srgbClr val="5A666D"/>
                </a:solidFill>
                <a:latin typeface="Arial"/>
              </a:rPr>
              <a:t>Bunkers on board</a:t>
            </a:r>
            <a:endParaRPr sz="1400" dirty="0"/>
          </a:p>
          <a:p>
            <a:pPr>
              <a:lnSpc>
                <a:spcPct val="110000"/>
              </a:lnSpc>
            </a:pPr>
            <a:r>
              <a:rPr lang="en-US" strike="noStrike" dirty="0">
                <a:solidFill>
                  <a:srgbClr val="5A666D"/>
                </a:solidFill>
                <a:latin typeface="Arial"/>
              </a:rPr>
              <a:t>Certificates</a:t>
            </a:r>
            <a:endParaRPr sz="1400" dirty="0"/>
          </a:p>
          <a:p>
            <a:pPr>
              <a:lnSpc>
                <a:spcPct val="100000"/>
              </a:lnSpc>
            </a:pPr>
            <a:endParaRPr sz="1400" dirty="0"/>
          </a:p>
        </p:txBody>
      </p:sp>
      <p:sp>
        <p:nvSpPr>
          <p:cNvPr id="208" name="CustomShape 4"/>
          <p:cNvSpPr/>
          <p:nvPr/>
        </p:nvSpPr>
        <p:spPr>
          <a:xfrm>
            <a:off x="8317800" y="6356520"/>
            <a:ext cx="45972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fld id="{916C17F3-02D5-424E-AF1F-C3A877CD557C}" type="slidenum">
              <a:rPr lang="en-US" sz="1200" b="1" strike="noStrike">
                <a:solidFill>
                  <a:srgbClr val="006EBC"/>
                </a:solidFill>
                <a:latin typeface="Arial"/>
              </a:rPr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131536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eManifest - Objectives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486" y="1228114"/>
            <a:ext cx="8064000" cy="4882400"/>
          </a:xfrm>
        </p:spPr>
        <p:txBody>
          <a:bodyPr>
            <a:normAutofit/>
          </a:bodyPr>
          <a:lstStyle/>
          <a:p>
            <a:r>
              <a:rPr lang="en-GB" dirty="0" smtClean="0"/>
              <a:t>Phase 1 - 2016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GB" dirty="0" smtClean="0"/>
              <a:t>A harmonised eManifest encompassing cargo formalities required by both maritime and customs authorities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GB" dirty="0" smtClean="0"/>
              <a:t>Reduce the administrative burden of the shipping industry by applying the reporting once principle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GB" dirty="0" smtClean="0"/>
              <a:t>Test processes which will increase the efficiency of the maritime transport</a:t>
            </a:r>
          </a:p>
          <a:p>
            <a:pPr marL="342900" lvl="1" indent="-342900">
              <a:buClr>
                <a:schemeClr val="bg2"/>
              </a:buClr>
              <a:buFont typeface="Wingdings" panose="05000000000000000000" pitchFamily="2" charset="2"/>
              <a:buChar char="§"/>
            </a:pPr>
            <a:r>
              <a:rPr lang="en-US" dirty="0"/>
              <a:t>17 Member States interested in participating in project</a:t>
            </a:r>
          </a:p>
          <a:p>
            <a:pPr marL="342900" lvl="1" indent="-342900">
              <a:buClr>
                <a:schemeClr val="bg2"/>
              </a:buClr>
              <a:buFont typeface="Wingdings" panose="05000000000000000000" pitchFamily="2" charset="2"/>
              <a:buChar char="§"/>
            </a:pPr>
            <a:r>
              <a:rPr lang="en-US" dirty="0"/>
              <a:t>WSC, ECSA, ECASPBA, ESPO, FEPORT, IPSCA are </a:t>
            </a:r>
            <a:r>
              <a:rPr lang="en-US" dirty="0" smtClean="0"/>
              <a:t>consulted</a:t>
            </a:r>
            <a:endParaRPr lang="en-GB" dirty="0" smtClean="0"/>
          </a:p>
          <a:p>
            <a:r>
              <a:rPr lang="en-GB" dirty="0" smtClean="0"/>
              <a:t>Implemented and tested with the European Maritime Single Window Prototype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69DD-A183-4DB1-94AF-557A5F3D5FC1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850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eManifest - Scope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Additional customs formalities </a:t>
            </a:r>
            <a:r>
              <a:rPr lang="en-US" dirty="0"/>
              <a:t>related to arrival </a:t>
            </a:r>
            <a:r>
              <a:rPr lang="en-US" dirty="0" smtClean="0"/>
              <a:t>notifications</a:t>
            </a:r>
            <a:endParaRPr lang="en-US" dirty="0"/>
          </a:p>
          <a:p>
            <a:pPr marL="457200" lvl="1" indent="-457200">
              <a:buClr>
                <a:schemeClr val="bg2"/>
              </a:buClr>
              <a:buFont typeface="+mj-lt"/>
              <a:buAutoNum type="arabicPeriod"/>
            </a:pPr>
            <a:r>
              <a:rPr lang="en-US" dirty="0" smtClean="0"/>
              <a:t>Arrival </a:t>
            </a:r>
            <a:r>
              <a:rPr lang="en-US" dirty="0"/>
              <a:t>Notification,</a:t>
            </a:r>
          </a:p>
          <a:p>
            <a:pPr marL="457200" lvl="1" indent="-457200">
              <a:buClr>
                <a:schemeClr val="bg2"/>
              </a:buClr>
              <a:buFont typeface="+mj-lt"/>
              <a:buAutoNum type="arabicPeriod"/>
            </a:pPr>
            <a:r>
              <a:rPr lang="en-US" dirty="0"/>
              <a:t>Presentation Notification,</a:t>
            </a:r>
          </a:p>
          <a:p>
            <a:pPr marL="457200" lvl="1" indent="-457200">
              <a:buClr>
                <a:schemeClr val="bg2"/>
              </a:buClr>
              <a:buFont typeface="+mj-lt"/>
              <a:buAutoNum type="arabicPeriod"/>
            </a:pPr>
            <a:r>
              <a:rPr lang="en-US" dirty="0"/>
              <a:t>Declaration for Temporary Storage,</a:t>
            </a:r>
          </a:p>
          <a:p>
            <a:pPr marL="457200" lvl="1" indent="-457200">
              <a:buClr>
                <a:schemeClr val="bg2"/>
              </a:buClr>
              <a:buFont typeface="+mj-lt"/>
              <a:buAutoNum type="arabicPeriod"/>
            </a:pPr>
            <a:r>
              <a:rPr lang="en-US" dirty="0"/>
              <a:t>Transit by sea (simplified transit</a:t>
            </a:r>
            <a:r>
              <a:rPr lang="en-US" dirty="0" smtClean="0"/>
              <a:t>)</a:t>
            </a:r>
          </a:p>
          <a:p>
            <a:pPr marL="457200" lvl="1" indent="-457200">
              <a:buClr>
                <a:schemeClr val="bg2"/>
              </a:buClr>
              <a:buFont typeface="+mj-lt"/>
              <a:buAutoNum type="arabicPeriod"/>
            </a:pPr>
            <a:r>
              <a:rPr lang="en-US" dirty="0"/>
              <a:t>Proof of Union (</a:t>
            </a:r>
            <a:r>
              <a:rPr lang="en-US" dirty="0" err="1"/>
              <a:t>PoU</a:t>
            </a:r>
            <a:r>
              <a:rPr lang="en-US" dirty="0"/>
              <a:t>) status: </a:t>
            </a:r>
          </a:p>
          <a:p>
            <a:pPr marL="685800" lvl="2" indent="-457200">
              <a:buClr>
                <a:schemeClr val="bg2"/>
              </a:buClr>
            </a:pPr>
            <a:r>
              <a:rPr lang="en-US" dirty="0"/>
              <a:t>MRN  obtained from a proof of union system, or </a:t>
            </a:r>
          </a:p>
          <a:p>
            <a:pPr marL="685800" lvl="2" indent="-457200">
              <a:buClr>
                <a:schemeClr val="bg2"/>
              </a:buClr>
            </a:pPr>
            <a:r>
              <a:rPr lang="en-US" dirty="0"/>
              <a:t>Customs Good Manifest (CGM)</a:t>
            </a:r>
          </a:p>
          <a:p>
            <a:pPr lvl="1">
              <a:buClr>
                <a:schemeClr val="bg2"/>
              </a:buClr>
            </a:pPr>
            <a:endParaRPr lang="pt-BR" sz="2500" b="1" dirty="0" smtClean="0">
              <a:solidFill>
                <a:schemeClr val="tx2"/>
              </a:solidFill>
            </a:endParaRPr>
          </a:p>
          <a:p>
            <a:pPr marL="457200" lvl="1" indent="-457200">
              <a:buClr>
                <a:schemeClr val="bg2"/>
              </a:buClr>
              <a:buFont typeface="+mj-lt"/>
              <a:buAutoNum type="arabicPeriod" startAt="8"/>
            </a:pPr>
            <a:endParaRPr lang="en-US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69DD-A183-4DB1-94AF-557A5F3D5FC1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313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EMSW Configuration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Only one prototype will be developed but accessible by different Member States who can configure it in accordance with national requirements</a:t>
            </a:r>
          </a:p>
          <a:p>
            <a:pPr lvl="1"/>
            <a:r>
              <a:rPr lang="en-GB" dirty="0" smtClean="0"/>
              <a:t>One harmonised data model for all MS</a:t>
            </a:r>
          </a:p>
          <a:p>
            <a:pPr lvl="1"/>
            <a:r>
              <a:rPr lang="en-GB" dirty="0" smtClean="0"/>
              <a:t>Individual data elements can be deactivated per country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69DD-A183-4DB1-94AF-557A5F3D5FC1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CustomShape 3"/>
          <p:cNvSpPr/>
          <p:nvPr/>
        </p:nvSpPr>
        <p:spPr>
          <a:xfrm>
            <a:off x="8317800" y="6356520"/>
            <a:ext cx="45972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r">
              <a:lnSpc>
                <a:spcPct val="100000"/>
              </a:lnSpc>
            </a:pPr>
            <a:fld id="{7CB1C6F0-D858-4170-9E6D-0602189DED21}" type="slidenum">
              <a:rPr lang="en-US" sz="1200" b="1" strike="noStrike">
                <a:solidFill>
                  <a:srgbClr val="006EBC"/>
                </a:solidFill>
                <a:latin typeface="Arial"/>
              </a:rPr>
              <a:t>6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610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Message sequence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Information is reported </a:t>
            </a:r>
            <a:r>
              <a:rPr lang="en-US" dirty="0" smtClean="0"/>
              <a:t>in </a:t>
            </a:r>
            <a:r>
              <a:rPr lang="en-US" dirty="0"/>
              <a:t>Notification </a:t>
            </a:r>
            <a:r>
              <a:rPr lang="en-US" dirty="0" smtClean="0"/>
              <a:t>messages, to 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Request </a:t>
            </a:r>
            <a:r>
              <a:rPr lang="en-US" dirty="0"/>
              <a:t>port clearance to enter or leave the </a:t>
            </a:r>
            <a:r>
              <a:rPr lang="en-US" dirty="0" smtClean="0"/>
              <a:t>port</a:t>
            </a:r>
            <a:endParaRPr lang="en-US" dirty="0"/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Fulfil customs formalities </a:t>
            </a:r>
            <a:endParaRPr lang="en-US" dirty="0"/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Report </a:t>
            </a:r>
            <a:r>
              <a:rPr lang="en-US" dirty="0"/>
              <a:t>the actual arrival or departure of the </a:t>
            </a:r>
            <a:r>
              <a:rPr lang="en-US" dirty="0" smtClean="0"/>
              <a:t>ship</a:t>
            </a:r>
          </a:p>
          <a:p>
            <a:r>
              <a:rPr lang="en-US" dirty="0" smtClean="0"/>
              <a:t>Two types of Notifications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Arrival, Departure</a:t>
            </a:r>
          </a:p>
          <a:p>
            <a:r>
              <a:rPr lang="en-US" dirty="0"/>
              <a:t>EMSW returns a technical Receipt message </a:t>
            </a:r>
            <a:endParaRPr lang="en-US" dirty="0" smtClean="0"/>
          </a:p>
          <a:p>
            <a:r>
              <a:rPr lang="en-US" dirty="0"/>
              <a:t>Communication of authorities’ decisions and feedback </a:t>
            </a:r>
            <a:r>
              <a:rPr lang="en-US" dirty="0" smtClean="0"/>
              <a:t>through </a:t>
            </a:r>
            <a:r>
              <a:rPr lang="en-US" dirty="0"/>
              <a:t>Acknowledgment </a:t>
            </a:r>
            <a:r>
              <a:rPr lang="en-US" dirty="0" smtClean="0"/>
              <a:t>messages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Port clearance, customs feedback</a:t>
            </a:r>
            <a:endParaRPr lang="en-US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69DD-A183-4DB1-94AF-557A5F3D5FC1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429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Message sequence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69DD-A183-4DB1-94AF-557A5F3D5FC1}" type="slidenum">
              <a:rPr lang="en-GB" smtClean="0"/>
              <a:t>8</a:t>
            </a:fld>
            <a:endParaRPr lang="en-GB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10" y="1103086"/>
            <a:ext cx="8113577" cy="50167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1657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</a:t>
            </a:r>
            <a:r>
              <a:rPr lang="en-GB" dirty="0" smtClean="0"/>
              <a:t>mapping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Reporting once principle</a:t>
            </a:r>
          </a:p>
          <a:p>
            <a:pPr lvl="1"/>
            <a:r>
              <a:rPr lang="en-GB" dirty="0" smtClean="0"/>
              <a:t>All supported formalities mapped into one unique set of data elements</a:t>
            </a:r>
          </a:p>
          <a:p>
            <a:pPr lvl="1"/>
            <a:endParaRPr lang="en-GB" dirty="0"/>
          </a:p>
          <a:p>
            <a:pPr lvl="1"/>
            <a:r>
              <a:rPr lang="en-GB" dirty="0" smtClean="0">
                <a:hlinkClick r:id="rId2" action="ppaction://hlinkfile"/>
              </a:rPr>
              <a:t>Data Mapping-eManifest-20160307.xlsx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69DD-A183-4DB1-94AF-557A5F3D5FC1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48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MSA presentation">
  <a:themeElements>
    <a:clrScheme name="EMSA Red">
      <a:dk1>
        <a:sysClr val="windowText" lastClr="000000"/>
      </a:dk1>
      <a:lt1>
        <a:sysClr val="window" lastClr="FFFFFF"/>
      </a:lt1>
      <a:dk2>
        <a:srgbClr val="20AEE6"/>
      </a:dk2>
      <a:lt2>
        <a:srgbClr val="006EBC"/>
      </a:lt2>
      <a:accent1>
        <a:srgbClr val="003384"/>
      </a:accent1>
      <a:accent2>
        <a:srgbClr val="9EA8AF"/>
      </a:accent2>
      <a:accent3>
        <a:srgbClr val="DCDCDC"/>
      </a:accent3>
      <a:accent4>
        <a:srgbClr val="E15E57"/>
      </a:accent4>
      <a:accent5>
        <a:srgbClr val="ED998B"/>
      </a:accent5>
      <a:accent6>
        <a:srgbClr val="F6C9BD"/>
      </a:accent6>
      <a:hlink>
        <a:srgbClr val="816EAA"/>
      </a:hlink>
      <a:folHlink>
        <a:srgbClr val="AEC300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EMSA_prezentace.potx" id="{7665511C-9551-4E53-8E38-4BCE9A94F827}" vid="{645188C0-D5E9-46BC-AB97-B3CD89633795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461</Words>
  <Application>Microsoft Office PowerPoint</Application>
  <PresentationFormat>On-screen Show (4:3)</PresentationFormat>
  <Paragraphs>96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EMSA presentation</vt:lpstr>
      <vt:lpstr>eManifest – European MSW</vt:lpstr>
      <vt:lpstr>PowerPoint Presentation</vt:lpstr>
      <vt:lpstr>PowerPoint Presentation</vt:lpstr>
      <vt:lpstr>eManifest - Objectives</vt:lpstr>
      <vt:lpstr>eManifest - Scope</vt:lpstr>
      <vt:lpstr>EMSW Configuration</vt:lpstr>
      <vt:lpstr>Message sequence</vt:lpstr>
      <vt:lpstr>Message sequence</vt:lpstr>
      <vt:lpstr>Data mapping</vt:lpstr>
      <vt:lpstr>Data structure</vt:lpstr>
      <vt:lpstr>Messages standards</vt:lpstr>
      <vt:lpstr>PowerPoint Presentation</vt:lpstr>
    </vt:vector>
  </TitlesOfParts>
  <Manager>EMSA</Manager>
  <Company>EMSA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EMSA presentation</dc:title>
  <dc:subject>Presentation</dc:subject>
  <dc:creator>EMSA</dc:creator>
  <cp:lastModifiedBy>D1</cp:lastModifiedBy>
  <cp:revision>68</cp:revision>
  <dcterms:created xsi:type="dcterms:W3CDTF">2015-01-19T19:14:45Z</dcterms:created>
  <dcterms:modified xsi:type="dcterms:W3CDTF">2016-05-26T13:07:11Z</dcterms:modified>
  <cp:category>Presentation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itor">
    <vt:lpwstr>EMSA</vt:lpwstr>
  </property>
  <property fmtid="{D5CDD505-2E9C-101B-9397-08002B2CF9AE}" pid="3" name="Language">
    <vt:lpwstr>EN</vt:lpwstr>
  </property>
  <property fmtid="{D5CDD505-2E9C-101B-9397-08002B2CF9AE}" pid="4" name="Owner">
    <vt:lpwstr>EMSA</vt:lpwstr>
  </property>
  <property fmtid="{D5CDD505-2E9C-101B-9397-08002B2CF9AE}" pid="5" name="Publisher">
    <vt:lpwstr>EMSA</vt:lpwstr>
  </property>
</Properties>
</file>