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42"/>
    <p:restoredTop sz="86441"/>
  </p:normalViewPr>
  <p:slideViewPr>
    <p:cSldViewPr snapToGrid="0" snapToObjects="1">
      <p:cViewPr varScale="1">
        <p:scale>
          <a:sx n="62" d="100"/>
          <a:sy n="62" d="100"/>
        </p:scale>
        <p:origin x="224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6BBA1A-6824-4272-865D-E3425EE67AD5}" type="doc">
      <dgm:prSet loTypeId="urn:microsoft.com/office/officeart/2005/8/layout/hChevron3" loCatId="process" qsTypeId="urn:microsoft.com/office/officeart/2005/8/quickstyle/3d3" qsCatId="3D" csTypeId="urn:microsoft.com/office/officeart/2005/8/colors/accent5_2" csCatId="accent5" phldr="1"/>
      <dgm:spPr/>
    </dgm:pt>
    <dgm:pt modelId="{EA95AF16-10EB-40B6-8AC6-41BECFE3D6B7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e-Notification</a:t>
          </a:r>
          <a:endParaRPr lang="en-GB" noProof="0" dirty="0"/>
        </a:p>
      </dgm:t>
    </dgm:pt>
    <dgm:pt modelId="{2589CA00-8CDC-4639-997E-6BE388BE8979}" type="parTrans" cxnId="{D33E6E10-D144-4CC1-A9D1-98B3F4EC3BAF}">
      <dgm:prSet/>
      <dgm:spPr/>
      <dgm:t>
        <a:bodyPr/>
        <a:lstStyle/>
        <a:p>
          <a:endParaRPr lang="en-GB" noProof="0" dirty="0"/>
        </a:p>
      </dgm:t>
    </dgm:pt>
    <dgm:pt modelId="{6005DE97-AAA3-4783-8C4C-6816D5B58395}" type="sibTrans" cxnId="{D33E6E10-D144-4CC1-A9D1-98B3F4EC3BAF}">
      <dgm:prSet/>
      <dgm:spPr/>
      <dgm:t>
        <a:bodyPr/>
        <a:lstStyle/>
        <a:p>
          <a:endParaRPr lang="en-GB" noProof="0" dirty="0"/>
        </a:p>
      </dgm:t>
    </dgm:pt>
    <dgm:pt modelId="{9F2199AC-463A-4130-8C6F-44D397180850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e-Submission</a:t>
          </a:r>
          <a:br>
            <a:rPr lang="en-GB" noProof="0" dirty="0" smtClean="0"/>
          </a:br>
          <a:r>
            <a:rPr lang="en-GB" noProof="0" dirty="0" smtClean="0"/>
            <a:t>(e-Attestation)</a:t>
          </a:r>
          <a:endParaRPr lang="en-GB" noProof="0" dirty="0"/>
        </a:p>
      </dgm:t>
    </dgm:pt>
    <dgm:pt modelId="{F556D6F0-A97A-458B-8B7B-B6C66FBFEDBB}" type="parTrans" cxnId="{F9D66D08-28D0-43A2-82AE-871A802834FD}">
      <dgm:prSet/>
      <dgm:spPr/>
      <dgm:t>
        <a:bodyPr/>
        <a:lstStyle/>
        <a:p>
          <a:endParaRPr lang="en-GB" noProof="0" dirty="0"/>
        </a:p>
      </dgm:t>
    </dgm:pt>
    <dgm:pt modelId="{8BC799D7-3499-44C3-B30C-E354A06C1FA0}" type="sibTrans" cxnId="{F9D66D08-28D0-43A2-82AE-871A802834FD}">
      <dgm:prSet/>
      <dgm:spPr/>
      <dgm:t>
        <a:bodyPr/>
        <a:lstStyle/>
        <a:p>
          <a:endParaRPr lang="en-GB" noProof="0" dirty="0"/>
        </a:p>
      </dgm:t>
    </dgm:pt>
    <dgm:pt modelId="{4A428B2F-E5B7-472A-B3B6-DAA1F4FD6A98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e-Access</a:t>
          </a:r>
          <a:endParaRPr lang="en-GB" noProof="0" dirty="0"/>
        </a:p>
      </dgm:t>
    </dgm:pt>
    <dgm:pt modelId="{9F41A33F-0034-4F29-8D11-F9E6BF4F9EE3}" type="parTrans" cxnId="{6EF3A0F7-B042-4D48-BC82-3633510D8085}">
      <dgm:prSet/>
      <dgm:spPr/>
      <dgm:t>
        <a:bodyPr/>
        <a:lstStyle/>
        <a:p>
          <a:endParaRPr lang="en-GB" noProof="0" dirty="0"/>
        </a:p>
      </dgm:t>
    </dgm:pt>
    <dgm:pt modelId="{9D7A44D1-CECD-4802-9D42-09BEF4C45F6F}" type="sibTrans" cxnId="{6EF3A0F7-B042-4D48-BC82-3633510D8085}">
      <dgm:prSet/>
      <dgm:spPr/>
      <dgm:t>
        <a:bodyPr/>
        <a:lstStyle/>
        <a:p>
          <a:endParaRPr lang="en-GB" noProof="0" dirty="0"/>
        </a:p>
      </dgm:t>
    </dgm:pt>
    <dgm:pt modelId="{E72E40C8-8E9C-424F-96A6-E70D044C6142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e-Evaluation</a:t>
          </a:r>
          <a:endParaRPr lang="en-GB" noProof="0" dirty="0"/>
        </a:p>
      </dgm:t>
    </dgm:pt>
    <dgm:pt modelId="{2FED6604-2232-4217-A815-78754CEC0641}" type="parTrans" cxnId="{FC78F985-5D57-4AAE-88CB-99EB19B5AFB7}">
      <dgm:prSet/>
      <dgm:spPr/>
      <dgm:t>
        <a:bodyPr/>
        <a:lstStyle/>
        <a:p>
          <a:endParaRPr lang="en-GB" noProof="0" dirty="0"/>
        </a:p>
      </dgm:t>
    </dgm:pt>
    <dgm:pt modelId="{7F5C7A70-1AB1-4409-A9B5-8B630C03E523}" type="sibTrans" cxnId="{FC78F985-5D57-4AAE-88CB-99EB19B5AFB7}">
      <dgm:prSet/>
      <dgm:spPr/>
      <dgm:t>
        <a:bodyPr/>
        <a:lstStyle/>
        <a:p>
          <a:endParaRPr lang="en-GB" noProof="0" dirty="0"/>
        </a:p>
      </dgm:t>
    </dgm:pt>
    <dgm:pt modelId="{ECCBD30A-EBD5-47C4-AEF2-20A3BC30217D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e-Awarding</a:t>
          </a:r>
          <a:br>
            <a:rPr lang="en-GB" noProof="0" dirty="0" smtClean="0"/>
          </a:br>
          <a:r>
            <a:rPr lang="en-GB" noProof="0" dirty="0" smtClean="0"/>
            <a:t>(e-Auction)</a:t>
          </a:r>
          <a:endParaRPr lang="en-GB" noProof="0" dirty="0"/>
        </a:p>
      </dgm:t>
    </dgm:pt>
    <dgm:pt modelId="{D1860ABD-2B61-431A-8604-F1896E1BE46B}" type="parTrans" cxnId="{3D340F07-9287-48BD-8876-FB44B09C9C07}">
      <dgm:prSet/>
      <dgm:spPr/>
      <dgm:t>
        <a:bodyPr/>
        <a:lstStyle/>
        <a:p>
          <a:endParaRPr lang="en-GB" noProof="0" dirty="0"/>
        </a:p>
      </dgm:t>
    </dgm:pt>
    <dgm:pt modelId="{ED4000B7-7EC5-4E60-BBDF-0D149BBF3A64}" type="sibTrans" cxnId="{3D340F07-9287-48BD-8876-FB44B09C9C07}">
      <dgm:prSet/>
      <dgm:spPr/>
      <dgm:t>
        <a:bodyPr/>
        <a:lstStyle/>
        <a:p>
          <a:endParaRPr lang="en-GB" noProof="0" dirty="0"/>
        </a:p>
      </dgm:t>
    </dgm:pt>
    <dgm:pt modelId="{D6287783-2580-4893-B037-7BF3CB20065D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e-Request</a:t>
          </a:r>
          <a:br>
            <a:rPr lang="en-GB" noProof="0" dirty="0" smtClean="0"/>
          </a:br>
          <a:r>
            <a:rPr lang="en-GB" noProof="0" dirty="0" smtClean="0"/>
            <a:t>(e-Catalogue)</a:t>
          </a:r>
          <a:endParaRPr lang="en-GB" noProof="0" dirty="0"/>
        </a:p>
      </dgm:t>
    </dgm:pt>
    <dgm:pt modelId="{250B68FC-A8B6-4403-A94E-2B632FD9497C}" type="parTrans" cxnId="{CD592F33-E97F-4C94-87ED-2324412B9774}">
      <dgm:prSet/>
      <dgm:spPr/>
      <dgm:t>
        <a:bodyPr/>
        <a:lstStyle/>
        <a:p>
          <a:endParaRPr lang="en-GB" noProof="0" dirty="0"/>
        </a:p>
      </dgm:t>
    </dgm:pt>
    <dgm:pt modelId="{2408C520-3946-4EDE-BC91-EC3CC29E64EC}" type="sibTrans" cxnId="{CD592F33-E97F-4C94-87ED-2324412B9774}">
      <dgm:prSet/>
      <dgm:spPr/>
      <dgm:t>
        <a:bodyPr/>
        <a:lstStyle/>
        <a:p>
          <a:endParaRPr lang="en-GB" noProof="0" dirty="0"/>
        </a:p>
      </dgm:t>
    </dgm:pt>
    <dgm:pt modelId="{4C4CF2F0-89CF-478D-A524-061723B58E43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e-Ordering</a:t>
          </a:r>
          <a:endParaRPr lang="en-GB" noProof="0" dirty="0"/>
        </a:p>
      </dgm:t>
    </dgm:pt>
    <dgm:pt modelId="{B1A8519B-B310-4F35-9692-79DDDB24B607}" type="parTrans" cxnId="{8FA2B8C5-A38D-430A-8307-49D0CCD5E206}">
      <dgm:prSet/>
      <dgm:spPr/>
      <dgm:t>
        <a:bodyPr/>
        <a:lstStyle/>
        <a:p>
          <a:endParaRPr lang="en-GB" noProof="0" dirty="0"/>
        </a:p>
      </dgm:t>
    </dgm:pt>
    <dgm:pt modelId="{9330747E-E0D3-49ED-AD3C-627EB1734F59}" type="sibTrans" cxnId="{8FA2B8C5-A38D-430A-8307-49D0CCD5E206}">
      <dgm:prSet/>
      <dgm:spPr/>
      <dgm:t>
        <a:bodyPr/>
        <a:lstStyle/>
        <a:p>
          <a:endParaRPr lang="en-GB" noProof="0" dirty="0"/>
        </a:p>
      </dgm:t>
    </dgm:pt>
    <dgm:pt modelId="{804A7AA8-2D0E-42D7-8E68-207CBE126544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e-Fulfilment</a:t>
          </a:r>
          <a:endParaRPr lang="en-GB" noProof="0" dirty="0"/>
        </a:p>
      </dgm:t>
    </dgm:pt>
    <dgm:pt modelId="{14CB9BE1-2574-4BF5-B738-B8A7E8586C0F}" type="parTrans" cxnId="{4F55D665-5548-45FC-831C-CAB6AF256459}">
      <dgm:prSet/>
      <dgm:spPr/>
      <dgm:t>
        <a:bodyPr/>
        <a:lstStyle/>
        <a:p>
          <a:endParaRPr lang="en-GB" noProof="0" dirty="0"/>
        </a:p>
      </dgm:t>
    </dgm:pt>
    <dgm:pt modelId="{6407CC83-6023-449F-9AEB-39CF21824DA7}" type="sibTrans" cxnId="{4F55D665-5548-45FC-831C-CAB6AF256459}">
      <dgm:prSet/>
      <dgm:spPr/>
      <dgm:t>
        <a:bodyPr/>
        <a:lstStyle/>
        <a:p>
          <a:endParaRPr lang="en-GB" noProof="0" dirty="0"/>
        </a:p>
      </dgm:t>
    </dgm:pt>
    <dgm:pt modelId="{820DB212-278B-43BF-860A-A63C67338FCB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e-Invoicing</a:t>
          </a:r>
          <a:endParaRPr lang="en-GB" noProof="0" dirty="0"/>
        </a:p>
      </dgm:t>
    </dgm:pt>
    <dgm:pt modelId="{05F63C6F-D0F1-4279-A230-983B3AAA21F6}" type="parTrans" cxnId="{CDCC5DE0-D9D3-4DA6-A8E7-DF3D0A699E0A}">
      <dgm:prSet/>
      <dgm:spPr/>
      <dgm:t>
        <a:bodyPr/>
        <a:lstStyle/>
        <a:p>
          <a:endParaRPr lang="en-GB" noProof="0" dirty="0"/>
        </a:p>
      </dgm:t>
    </dgm:pt>
    <dgm:pt modelId="{4810AC78-F77E-415C-8CFD-8D4CE043525F}" type="sibTrans" cxnId="{CDCC5DE0-D9D3-4DA6-A8E7-DF3D0A699E0A}">
      <dgm:prSet/>
      <dgm:spPr/>
      <dgm:t>
        <a:bodyPr/>
        <a:lstStyle/>
        <a:p>
          <a:endParaRPr lang="en-GB" noProof="0" dirty="0"/>
        </a:p>
      </dgm:t>
    </dgm:pt>
    <dgm:pt modelId="{72DB03B6-E4AE-4349-A0D6-2C9DAC45F279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e-Payment</a:t>
          </a:r>
          <a:endParaRPr lang="en-GB" noProof="0" dirty="0"/>
        </a:p>
      </dgm:t>
    </dgm:pt>
    <dgm:pt modelId="{7DF743D2-C7C3-4B13-BDE7-7FBAD431C316}" type="parTrans" cxnId="{924DBC9A-D3FF-4C34-8E84-85A80AAA50DA}">
      <dgm:prSet/>
      <dgm:spPr/>
      <dgm:t>
        <a:bodyPr/>
        <a:lstStyle/>
        <a:p>
          <a:endParaRPr lang="en-GB" noProof="0" dirty="0"/>
        </a:p>
      </dgm:t>
    </dgm:pt>
    <dgm:pt modelId="{CA6880F9-129C-4008-BB16-DC4948E8B2F6}" type="sibTrans" cxnId="{924DBC9A-D3FF-4C34-8E84-85A80AAA50DA}">
      <dgm:prSet/>
      <dgm:spPr/>
      <dgm:t>
        <a:bodyPr/>
        <a:lstStyle/>
        <a:p>
          <a:endParaRPr lang="en-GB" noProof="0" dirty="0"/>
        </a:p>
      </dgm:t>
    </dgm:pt>
    <dgm:pt modelId="{CC02E676-5E94-46CD-A662-3A489F5D6DB0}">
      <dgm:prSet phldrT="[Tekst]"/>
      <dgm:spPr>
        <a:solidFill>
          <a:srgbClr val="C00000"/>
        </a:solidFill>
      </dgm:spPr>
      <dgm:t>
        <a:bodyPr/>
        <a:lstStyle/>
        <a:p>
          <a:r>
            <a:rPr lang="en-GB" noProof="0" dirty="0" smtClean="0"/>
            <a:t>e-Contract</a:t>
          </a:r>
          <a:endParaRPr lang="en-GB" noProof="0" dirty="0"/>
        </a:p>
      </dgm:t>
    </dgm:pt>
    <dgm:pt modelId="{2B5852B2-4C39-49AF-8245-9A63F560D555}" type="parTrans" cxnId="{9FF2A394-E780-4F22-BCF4-E9241AAE95A6}">
      <dgm:prSet/>
      <dgm:spPr/>
      <dgm:t>
        <a:bodyPr/>
        <a:lstStyle/>
        <a:p>
          <a:endParaRPr lang="en-GB" noProof="0" dirty="0"/>
        </a:p>
      </dgm:t>
    </dgm:pt>
    <dgm:pt modelId="{1452C380-CEEE-4F87-9CDD-6F38EB364D85}" type="sibTrans" cxnId="{9FF2A394-E780-4F22-BCF4-E9241AAE95A6}">
      <dgm:prSet/>
      <dgm:spPr/>
      <dgm:t>
        <a:bodyPr/>
        <a:lstStyle/>
        <a:p>
          <a:endParaRPr lang="en-GB" noProof="0" dirty="0"/>
        </a:p>
      </dgm:t>
    </dgm:pt>
    <dgm:pt modelId="{41FFE726-31A9-4262-A2CD-FB725193ADF3}">
      <dgm:prSet phldrT="[Teks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noProof="0" dirty="0" smtClean="0"/>
            <a:t>Supplier and contract management</a:t>
          </a:r>
          <a:endParaRPr lang="en-GB" noProof="0" dirty="0"/>
        </a:p>
      </dgm:t>
    </dgm:pt>
    <dgm:pt modelId="{2F7B7871-2712-455C-8CB4-3DFFFED02E3C}" type="parTrans" cxnId="{11C20EE5-11AC-415A-AB40-69D0042758B9}">
      <dgm:prSet/>
      <dgm:spPr/>
      <dgm:t>
        <a:bodyPr/>
        <a:lstStyle/>
        <a:p>
          <a:endParaRPr lang="en-GB" noProof="0" dirty="0"/>
        </a:p>
      </dgm:t>
    </dgm:pt>
    <dgm:pt modelId="{05037AF8-E564-4E79-9B59-FD92070FB9DC}" type="sibTrans" cxnId="{11C20EE5-11AC-415A-AB40-69D0042758B9}">
      <dgm:prSet/>
      <dgm:spPr/>
      <dgm:t>
        <a:bodyPr/>
        <a:lstStyle/>
        <a:p>
          <a:endParaRPr lang="en-GB" noProof="0" dirty="0"/>
        </a:p>
      </dgm:t>
    </dgm:pt>
    <dgm:pt modelId="{B76EF8D7-BBB9-474B-84D8-1588F2C28087}">
      <dgm:prSet phldrT="[Teks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noProof="0" dirty="0" smtClean="0"/>
            <a:t>Planning</a:t>
          </a:r>
          <a:endParaRPr lang="en-GB" noProof="0" dirty="0"/>
        </a:p>
      </dgm:t>
    </dgm:pt>
    <dgm:pt modelId="{2E66E773-A98A-4584-AD8A-A419268E13FE}" type="parTrans" cxnId="{8D745ABA-DF33-4AA5-949D-6BABF86AD312}">
      <dgm:prSet/>
      <dgm:spPr/>
      <dgm:t>
        <a:bodyPr/>
        <a:lstStyle/>
        <a:p>
          <a:endParaRPr lang="en-GB" noProof="0" dirty="0"/>
        </a:p>
      </dgm:t>
    </dgm:pt>
    <dgm:pt modelId="{61DE71A1-52BF-47A4-932C-234460BAE034}" type="sibTrans" cxnId="{8D745ABA-DF33-4AA5-949D-6BABF86AD312}">
      <dgm:prSet/>
      <dgm:spPr/>
      <dgm:t>
        <a:bodyPr/>
        <a:lstStyle/>
        <a:p>
          <a:endParaRPr lang="en-GB" noProof="0" dirty="0"/>
        </a:p>
      </dgm:t>
    </dgm:pt>
    <dgm:pt modelId="{89282F36-24B3-445C-BE27-671D0BC3CEF1}" type="pres">
      <dgm:prSet presAssocID="{C76BBA1A-6824-4272-865D-E3425EE67AD5}" presName="Name0" presStyleCnt="0">
        <dgm:presLayoutVars>
          <dgm:dir/>
          <dgm:resizeHandles val="exact"/>
        </dgm:presLayoutVars>
      </dgm:prSet>
      <dgm:spPr/>
    </dgm:pt>
    <dgm:pt modelId="{B112704D-09F2-4FCC-8B5F-93A47BC0143C}" type="pres">
      <dgm:prSet presAssocID="{B76EF8D7-BBB9-474B-84D8-1588F2C28087}" presName="parTxOnly" presStyleLbl="node1" presStyleIdx="0" presStyleCnt="13" custScaleX="742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8A4D55-AC73-4D45-BB84-A62354BA627B}" type="pres">
      <dgm:prSet presAssocID="{61DE71A1-52BF-47A4-932C-234460BAE034}" presName="parSpace" presStyleCnt="0"/>
      <dgm:spPr/>
    </dgm:pt>
    <dgm:pt modelId="{31E78569-4A19-4F50-B2CD-3723E2F74F3D}" type="pres">
      <dgm:prSet presAssocID="{EA95AF16-10EB-40B6-8AC6-41BECFE3D6B7}" presName="parTxOnly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A8723E-2C16-418C-85B2-B4429252A3D3}" type="pres">
      <dgm:prSet presAssocID="{6005DE97-AAA3-4783-8C4C-6816D5B58395}" presName="parSpace" presStyleCnt="0"/>
      <dgm:spPr/>
    </dgm:pt>
    <dgm:pt modelId="{8E93D1F2-B0CA-4C00-A68C-B89914994608}" type="pres">
      <dgm:prSet presAssocID="{4A428B2F-E5B7-472A-B3B6-DAA1F4FD6A98}" presName="parTxOnly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AC92D0-2A2E-47D5-BFF5-6CEF56D308A5}" type="pres">
      <dgm:prSet presAssocID="{9D7A44D1-CECD-4802-9D42-09BEF4C45F6F}" presName="parSpace" presStyleCnt="0"/>
      <dgm:spPr/>
    </dgm:pt>
    <dgm:pt modelId="{F9BADF95-5932-42DD-BB16-4DF7BF5FF971}" type="pres">
      <dgm:prSet presAssocID="{9F2199AC-463A-4130-8C6F-44D397180850}" presName="parTxOnly" presStyleLbl="node1" presStyleIdx="3" presStyleCnt="13" custScaleX="1168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E3280-DFCC-459C-84F8-6929244EA228}" type="pres">
      <dgm:prSet presAssocID="{8BC799D7-3499-44C3-B30C-E354A06C1FA0}" presName="parSpace" presStyleCnt="0"/>
      <dgm:spPr/>
    </dgm:pt>
    <dgm:pt modelId="{3FB462C7-4537-4849-8ED9-A96DF87C77F7}" type="pres">
      <dgm:prSet presAssocID="{E72E40C8-8E9C-424F-96A6-E70D044C6142}" presName="parTxOnly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AD6912-E6E3-4D26-A1CE-74146E13C1DC}" type="pres">
      <dgm:prSet presAssocID="{7F5C7A70-1AB1-4409-A9B5-8B630C03E523}" presName="parSpace" presStyleCnt="0"/>
      <dgm:spPr/>
    </dgm:pt>
    <dgm:pt modelId="{A473D4C9-BF82-4814-81F2-D9DCB2CBB36B}" type="pres">
      <dgm:prSet presAssocID="{ECCBD30A-EBD5-47C4-AEF2-20A3BC30217D}" presName="parTxOnly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FA4FAF-5C25-4AB8-86E3-5472FD8CE682}" type="pres">
      <dgm:prSet presAssocID="{ED4000B7-7EC5-4E60-BBDF-0D149BBF3A64}" presName="parSpace" presStyleCnt="0"/>
      <dgm:spPr/>
    </dgm:pt>
    <dgm:pt modelId="{D2B586C0-B751-49EA-BAFF-825807C650DA}" type="pres">
      <dgm:prSet presAssocID="{CC02E676-5E94-46CD-A662-3A489F5D6DB0}" presName="parTxOnly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7AB9A4-A401-40BA-8BFE-F143A13CF5F0}" type="pres">
      <dgm:prSet presAssocID="{1452C380-CEEE-4F87-9CDD-6F38EB364D85}" presName="parSpace" presStyleCnt="0"/>
      <dgm:spPr/>
    </dgm:pt>
    <dgm:pt modelId="{AF778006-1403-4E4B-BD55-12F482059286}" type="pres">
      <dgm:prSet presAssocID="{D6287783-2580-4893-B037-7BF3CB20065D}" presName="parTxOnly" presStyleLbl="node1" presStyleIdx="7" presStyleCnt="13" custScaleX="1291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13731-AE55-4C7C-9995-E91814C705C0}" type="pres">
      <dgm:prSet presAssocID="{2408C520-3946-4EDE-BC91-EC3CC29E64EC}" presName="parSpace" presStyleCnt="0"/>
      <dgm:spPr/>
    </dgm:pt>
    <dgm:pt modelId="{0548B2BA-E9F6-4673-A1CC-F0457D248496}" type="pres">
      <dgm:prSet presAssocID="{4C4CF2F0-89CF-478D-A524-061723B58E43}" presName="parTxOnly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9CADA1-DC32-424A-B9EB-E1F3C0501918}" type="pres">
      <dgm:prSet presAssocID="{9330747E-E0D3-49ED-AD3C-627EB1734F59}" presName="parSpace" presStyleCnt="0"/>
      <dgm:spPr/>
    </dgm:pt>
    <dgm:pt modelId="{DD4D08FC-27A5-4888-BA3F-D293A2D32D36}" type="pres">
      <dgm:prSet presAssocID="{804A7AA8-2D0E-42D7-8E68-207CBE126544}" presName="parTxOnly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EFF55E-4A70-4C9A-8B89-FED123543CBF}" type="pres">
      <dgm:prSet presAssocID="{6407CC83-6023-449F-9AEB-39CF21824DA7}" presName="parSpace" presStyleCnt="0"/>
      <dgm:spPr/>
    </dgm:pt>
    <dgm:pt modelId="{49C3A837-11CE-4548-ADDA-0E84B33FEEE1}" type="pres">
      <dgm:prSet presAssocID="{820DB212-278B-43BF-860A-A63C67338FCB}" presName="parTxOnly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7148B2-03CF-43B2-84E9-841A0A35564D}" type="pres">
      <dgm:prSet presAssocID="{4810AC78-F77E-415C-8CFD-8D4CE043525F}" presName="parSpace" presStyleCnt="0"/>
      <dgm:spPr/>
    </dgm:pt>
    <dgm:pt modelId="{9BB09BC3-5BA8-4DFA-80DE-2B0CEB99D4FC}" type="pres">
      <dgm:prSet presAssocID="{72DB03B6-E4AE-4349-A0D6-2C9DAC45F279}" presName="parTxOnly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263DE2-21F4-4B80-99EE-BB11F3A95245}" type="pres">
      <dgm:prSet presAssocID="{CA6880F9-129C-4008-BB16-DC4948E8B2F6}" presName="parSpace" presStyleCnt="0"/>
      <dgm:spPr/>
    </dgm:pt>
    <dgm:pt modelId="{A1940469-7C99-47A6-8A80-25EB98A613E8}" type="pres">
      <dgm:prSet presAssocID="{41FFE726-31A9-4262-A2CD-FB725193ADF3}" presName="parTxOnly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4FF49A-EF3C-444A-867A-02250D18D907}" type="presOf" srcId="{9F2199AC-463A-4130-8C6F-44D397180850}" destId="{F9BADF95-5932-42DD-BB16-4DF7BF5FF971}" srcOrd="0" destOrd="0" presId="urn:microsoft.com/office/officeart/2005/8/layout/hChevron3"/>
    <dgm:cxn modelId="{8F0925F5-A530-5947-9412-DA5D9843E406}" type="presOf" srcId="{B76EF8D7-BBB9-474B-84D8-1588F2C28087}" destId="{B112704D-09F2-4FCC-8B5F-93A47BC0143C}" srcOrd="0" destOrd="0" presId="urn:microsoft.com/office/officeart/2005/8/layout/hChevron3"/>
    <dgm:cxn modelId="{DB56DC5C-2473-B449-B0F4-799B785F7DFA}" type="presOf" srcId="{C76BBA1A-6824-4272-865D-E3425EE67AD5}" destId="{89282F36-24B3-445C-BE27-671D0BC3CEF1}" srcOrd="0" destOrd="0" presId="urn:microsoft.com/office/officeart/2005/8/layout/hChevron3"/>
    <dgm:cxn modelId="{4F55D665-5548-45FC-831C-CAB6AF256459}" srcId="{C76BBA1A-6824-4272-865D-E3425EE67AD5}" destId="{804A7AA8-2D0E-42D7-8E68-207CBE126544}" srcOrd="9" destOrd="0" parTransId="{14CB9BE1-2574-4BF5-B738-B8A7E8586C0F}" sibTransId="{6407CC83-6023-449F-9AEB-39CF21824DA7}"/>
    <dgm:cxn modelId="{8034DF60-D235-CA47-916C-8911904449D1}" type="presOf" srcId="{4C4CF2F0-89CF-478D-A524-061723B58E43}" destId="{0548B2BA-E9F6-4673-A1CC-F0457D248496}" srcOrd="0" destOrd="0" presId="urn:microsoft.com/office/officeart/2005/8/layout/hChevron3"/>
    <dgm:cxn modelId="{DC9CCF6B-CB73-6E45-A573-3EDB7EC32000}" type="presOf" srcId="{E72E40C8-8E9C-424F-96A6-E70D044C6142}" destId="{3FB462C7-4537-4849-8ED9-A96DF87C77F7}" srcOrd="0" destOrd="0" presId="urn:microsoft.com/office/officeart/2005/8/layout/hChevron3"/>
    <dgm:cxn modelId="{8D745ABA-DF33-4AA5-949D-6BABF86AD312}" srcId="{C76BBA1A-6824-4272-865D-E3425EE67AD5}" destId="{B76EF8D7-BBB9-474B-84D8-1588F2C28087}" srcOrd="0" destOrd="0" parTransId="{2E66E773-A98A-4584-AD8A-A419268E13FE}" sibTransId="{61DE71A1-52BF-47A4-932C-234460BAE034}"/>
    <dgm:cxn modelId="{3D340F07-9287-48BD-8876-FB44B09C9C07}" srcId="{C76BBA1A-6824-4272-865D-E3425EE67AD5}" destId="{ECCBD30A-EBD5-47C4-AEF2-20A3BC30217D}" srcOrd="5" destOrd="0" parTransId="{D1860ABD-2B61-431A-8604-F1896E1BE46B}" sibTransId="{ED4000B7-7EC5-4E60-BBDF-0D149BBF3A64}"/>
    <dgm:cxn modelId="{CCEFCDF3-2E3C-F245-877B-B7D4ADDCF83A}" type="presOf" srcId="{41FFE726-31A9-4262-A2CD-FB725193ADF3}" destId="{A1940469-7C99-47A6-8A80-25EB98A613E8}" srcOrd="0" destOrd="0" presId="urn:microsoft.com/office/officeart/2005/8/layout/hChevron3"/>
    <dgm:cxn modelId="{47EB617A-DBD6-CD4D-8A59-FB54CD0A5EF2}" type="presOf" srcId="{D6287783-2580-4893-B037-7BF3CB20065D}" destId="{AF778006-1403-4E4B-BD55-12F482059286}" srcOrd="0" destOrd="0" presId="urn:microsoft.com/office/officeart/2005/8/layout/hChevron3"/>
    <dgm:cxn modelId="{CD592F33-E97F-4C94-87ED-2324412B9774}" srcId="{C76BBA1A-6824-4272-865D-E3425EE67AD5}" destId="{D6287783-2580-4893-B037-7BF3CB20065D}" srcOrd="7" destOrd="0" parTransId="{250B68FC-A8B6-4403-A94E-2B632FD9497C}" sibTransId="{2408C520-3946-4EDE-BC91-EC3CC29E64EC}"/>
    <dgm:cxn modelId="{6EF3A0F7-B042-4D48-BC82-3633510D8085}" srcId="{C76BBA1A-6824-4272-865D-E3425EE67AD5}" destId="{4A428B2F-E5B7-472A-B3B6-DAA1F4FD6A98}" srcOrd="2" destOrd="0" parTransId="{9F41A33F-0034-4F29-8D11-F9E6BF4F9EE3}" sibTransId="{9D7A44D1-CECD-4802-9D42-09BEF4C45F6F}"/>
    <dgm:cxn modelId="{38AFD638-5328-7548-B7B4-3EE645D1EC99}" type="presOf" srcId="{CC02E676-5E94-46CD-A662-3A489F5D6DB0}" destId="{D2B586C0-B751-49EA-BAFF-825807C650DA}" srcOrd="0" destOrd="0" presId="urn:microsoft.com/office/officeart/2005/8/layout/hChevron3"/>
    <dgm:cxn modelId="{924DBC9A-D3FF-4C34-8E84-85A80AAA50DA}" srcId="{C76BBA1A-6824-4272-865D-E3425EE67AD5}" destId="{72DB03B6-E4AE-4349-A0D6-2C9DAC45F279}" srcOrd="11" destOrd="0" parTransId="{7DF743D2-C7C3-4B13-BDE7-7FBAD431C316}" sibTransId="{CA6880F9-129C-4008-BB16-DC4948E8B2F6}"/>
    <dgm:cxn modelId="{CDCC5DE0-D9D3-4DA6-A8E7-DF3D0A699E0A}" srcId="{C76BBA1A-6824-4272-865D-E3425EE67AD5}" destId="{820DB212-278B-43BF-860A-A63C67338FCB}" srcOrd="10" destOrd="0" parTransId="{05F63C6F-D0F1-4279-A230-983B3AAA21F6}" sibTransId="{4810AC78-F77E-415C-8CFD-8D4CE043525F}"/>
    <dgm:cxn modelId="{2CCF109C-02E7-2B40-AA2D-EADE7BAD63F3}" type="presOf" srcId="{72DB03B6-E4AE-4349-A0D6-2C9DAC45F279}" destId="{9BB09BC3-5BA8-4DFA-80DE-2B0CEB99D4FC}" srcOrd="0" destOrd="0" presId="urn:microsoft.com/office/officeart/2005/8/layout/hChevron3"/>
    <dgm:cxn modelId="{F9D66D08-28D0-43A2-82AE-871A802834FD}" srcId="{C76BBA1A-6824-4272-865D-E3425EE67AD5}" destId="{9F2199AC-463A-4130-8C6F-44D397180850}" srcOrd="3" destOrd="0" parTransId="{F556D6F0-A97A-458B-8B7B-B6C66FBFEDBB}" sibTransId="{8BC799D7-3499-44C3-B30C-E354A06C1FA0}"/>
    <dgm:cxn modelId="{6F368BF4-F7E8-D34E-9D8D-57D0316FD136}" type="presOf" srcId="{820DB212-278B-43BF-860A-A63C67338FCB}" destId="{49C3A837-11CE-4548-ADDA-0E84B33FEEE1}" srcOrd="0" destOrd="0" presId="urn:microsoft.com/office/officeart/2005/8/layout/hChevron3"/>
    <dgm:cxn modelId="{FC78F985-5D57-4AAE-88CB-99EB19B5AFB7}" srcId="{C76BBA1A-6824-4272-865D-E3425EE67AD5}" destId="{E72E40C8-8E9C-424F-96A6-E70D044C6142}" srcOrd="4" destOrd="0" parTransId="{2FED6604-2232-4217-A815-78754CEC0641}" sibTransId="{7F5C7A70-1AB1-4409-A9B5-8B630C03E523}"/>
    <dgm:cxn modelId="{635F5C0A-38E7-2F40-A6A4-868F04E6983F}" type="presOf" srcId="{EA95AF16-10EB-40B6-8AC6-41BECFE3D6B7}" destId="{31E78569-4A19-4F50-B2CD-3723E2F74F3D}" srcOrd="0" destOrd="0" presId="urn:microsoft.com/office/officeart/2005/8/layout/hChevron3"/>
    <dgm:cxn modelId="{11C20EE5-11AC-415A-AB40-69D0042758B9}" srcId="{C76BBA1A-6824-4272-865D-E3425EE67AD5}" destId="{41FFE726-31A9-4262-A2CD-FB725193ADF3}" srcOrd="12" destOrd="0" parTransId="{2F7B7871-2712-455C-8CB4-3DFFFED02E3C}" sibTransId="{05037AF8-E564-4E79-9B59-FD92070FB9DC}"/>
    <dgm:cxn modelId="{1F7E7A5B-00A5-F54F-BE70-187F3FBCF91C}" type="presOf" srcId="{ECCBD30A-EBD5-47C4-AEF2-20A3BC30217D}" destId="{A473D4C9-BF82-4814-81F2-D9DCB2CBB36B}" srcOrd="0" destOrd="0" presId="urn:microsoft.com/office/officeart/2005/8/layout/hChevron3"/>
    <dgm:cxn modelId="{D33E6E10-D144-4CC1-A9D1-98B3F4EC3BAF}" srcId="{C76BBA1A-6824-4272-865D-E3425EE67AD5}" destId="{EA95AF16-10EB-40B6-8AC6-41BECFE3D6B7}" srcOrd="1" destOrd="0" parTransId="{2589CA00-8CDC-4639-997E-6BE388BE8979}" sibTransId="{6005DE97-AAA3-4783-8C4C-6816D5B58395}"/>
    <dgm:cxn modelId="{8FA2B8C5-A38D-430A-8307-49D0CCD5E206}" srcId="{C76BBA1A-6824-4272-865D-E3425EE67AD5}" destId="{4C4CF2F0-89CF-478D-A524-061723B58E43}" srcOrd="8" destOrd="0" parTransId="{B1A8519B-B310-4F35-9692-79DDDB24B607}" sibTransId="{9330747E-E0D3-49ED-AD3C-627EB1734F59}"/>
    <dgm:cxn modelId="{7A928E06-1769-4849-AE92-86F6D2276F05}" type="presOf" srcId="{4A428B2F-E5B7-472A-B3B6-DAA1F4FD6A98}" destId="{8E93D1F2-B0CA-4C00-A68C-B89914994608}" srcOrd="0" destOrd="0" presId="urn:microsoft.com/office/officeart/2005/8/layout/hChevron3"/>
    <dgm:cxn modelId="{9FF2A394-E780-4F22-BCF4-E9241AAE95A6}" srcId="{C76BBA1A-6824-4272-865D-E3425EE67AD5}" destId="{CC02E676-5E94-46CD-A662-3A489F5D6DB0}" srcOrd="6" destOrd="0" parTransId="{2B5852B2-4C39-49AF-8245-9A63F560D555}" sibTransId="{1452C380-CEEE-4F87-9CDD-6F38EB364D85}"/>
    <dgm:cxn modelId="{86B9CB7A-5F24-6347-83F6-1B3028FB4EF1}" type="presOf" srcId="{804A7AA8-2D0E-42D7-8E68-207CBE126544}" destId="{DD4D08FC-27A5-4888-BA3F-D293A2D32D36}" srcOrd="0" destOrd="0" presId="urn:microsoft.com/office/officeart/2005/8/layout/hChevron3"/>
    <dgm:cxn modelId="{026C98E2-DD04-074B-BEC6-68D80A805A82}" type="presParOf" srcId="{89282F36-24B3-445C-BE27-671D0BC3CEF1}" destId="{B112704D-09F2-4FCC-8B5F-93A47BC0143C}" srcOrd="0" destOrd="0" presId="urn:microsoft.com/office/officeart/2005/8/layout/hChevron3"/>
    <dgm:cxn modelId="{2839BC57-FB1F-FA4E-B9BE-C59E16DCD6C2}" type="presParOf" srcId="{89282F36-24B3-445C-BE27-671D0BC3CEF1}" destId="{778A4D55-AC73-4D45-BB84-A62354BA627B}" srcOrd="1" destOrd="0" presId="urn:microsoft.com/office/officeart/2005/8/layout/hChevron3"/>
    <dgm:cxn modelId="{BA392983-99E0-4542-8FC8-E457246AC00F}" type="presParOf" srcId="{89282F36-24B3-445C-BE27-671D0BC3CEF1}" destId="{31E78569-4A19-4F50-B2CD-3723E2F74F3D}" srcOrd="2" destOrd="0" presId="urn:microsoft.com/office/officeart/2005/8/layout/hChevron3"/>
    <dgm:cxn modelId="{7E20E975-2ECF-3B40-9E01-9165FE5F5534}" type="presParOf" srcId="{89282F36-24B3-445C-BE27-671D0BC3CEF1}" destId="{39A8723E-2C16-418C-85B2-B4429252A3D3}" srcOrd="3" destOrd="0" presId="urn:microsoft.com/office/officeart/2005/8/layout/hChevron3"/>
    <dgm:cxn modelId="{172998B8-0C51-8F45-B1B1-9D2FBA6CF7C8}" type="presParOf" srcId="{89282F36-24B3-445C-BE27-671D0BC3CEF1}" destId="{8E93D1F2-B0CA-4C00-A68C-B89914994608}" srcOrd="4" destOrd="0" presId="urn:microsoft.com/office/officeart/2005/8/layout/hChevron3"/>
    <dgm:cxn modelId="{A8CFA319-4963-4B44-ADA0-61F2A7733C57}" type="presParOf" srcId="{89282F36-24B3-445C-BE27-671D0BC3CEF1}" destId="{CAAC92D0-2A2E-47D5-BFF5-6CEF56D308A5}" srcOrd="5" destOrd="0" presId="urn:microsoft.com/office/officeart/2005/8/layout/hChevron3"/>
    <dgm:cxn modelId="{4B557521-D051-AC4E-B01B-DE5AA3EE72BB}" type="presParOf" srcId="{89282F36-24B3-445C-BE27-671D0BC3CEF1}" destId="{F9BADF95-5932-42DD-BB16-4DF7BF5FF971}" srcOrd="6" destOrd="0" presId="urn:microsoft.com/office/officeart/2005/8/layout/hChevron3"/>
    <dgm:cxn modelId="{F7F0548F-35DA-4645-8E2A-BE6F2C50006B}" type="presParOf" srcId="{89282F36-24B3-445C-BE27-671D0BC3CEF1}" destId="{0B8E3280-DFCC-459C-84F8-6929244EA228}" srcOrd="7" destOrd="0" presId="urn:microsoft.com/office/officeart/2005/8/layout/hChevron3"/>
    <dgm:cxn modelId="{422EA4AA-B6F3-D147-A43F-DF5EAE2E42CA}" type="presParOf" srcId="{89282F36-24B3-445C-BE27-671D0BC3CEF1}" destId="{3FB462C7-4537-4849-8ED9-A96DF87C77F7}" srcOrd="8" destOrd="0" presId="urn:microsoft.com/office/officeart/2005/8/layout/hChevron3"/>
    <dgm:cxn modelId="{E5CD5502-E350-DD47-9AE8-27067D6BFE9D}" type="presParOf" srcId="{89282F36-24B3-445C-BE27-671D0BC3CEF1}" destId="{ECAD6912-E6E3-4D26-A1CE-74146E13C1DC}" srcOrd="9" destOrd="0" presId="urn:microsoft.com/office/officeart/2005/8/layout/hChevron3"/>
    <dgm:cxn modelId="{7150ECF3-6206-D442-8554-BD11B84AECF5}" type="presParOf" srcId="{89282F36-24B3-445C-BE27-671D0BC3CEF1}" destId="{A473D4C9-BF82-4814-81F2-D9DCB2CBB36B}" srcOrd="10" destOrd="0" presId="urn:microsoft.com/office/officeart/2005/8/layout/hChevron3"/>
    <dgm:cxn modelId="{ADFD94F6-0F05-B644-8BE7-86DFBD67ED2E}" type="presParOf" srcId="{89282F36-24B3-445C-BE27-671D0BC3CEF1}" destId="{57FA4FAF-5C25-4AB8-86E3-5472FD8CE682}" srcOrd="11" destOrd="0" presId="urn:microsoft.com/office/officeart/2005/8/layout/hChevron3"/>
    <dgm:cxn modelId="{24AACC88-A142-E74E-BB46-BFD497EF6C7A}" type="presParOf" srcId="{89282F36-24B3-445C-BE27-671D0BC3CEF1}" destId="{D2B586C0-B751-49EA-BAFF-825807C650DA}" srcOrd="12" destOrd="0" presId="urn:microsoft.com/office/officeart/2005/8/layout/hChevron3"/>
    <dgm:cxn modelId="{1F558E7B-CAAC-2B43-82DF-58D6B95FF41C}" type="presParOf" srcId="{89282F36-24B3-445C-BE27-671D0BC3CEF1}" destId="{437AB9A4-A401-40BA-8BFE-F143A13CF5F0}" srcOrd="13" destOrd="0" presId="urn:microsoft.com/office/officeart/2005/8/layout/hChevron3"/>
    <dgm:cxn modelId="{8BBE3076-011D-F749-B4FC-91BBD3073714}" type="presParOf" srcId="{89282F36-24B3-445C-BE27-671D0BC3CEF1}" destId="{AF778006-1403-4E4B-BD55-12F482059286}" srcOrd="14" destOrd="0" presId="urn:microsoft.com/office/officeart/2005/8/layout/hChevron3"/>
    <dgm:cxn modelId="{9720F2F9-78C4-E74E-8B29-F1C49BFE23A1}" type="presParOf" srcId="{89282F36-24B3-445C-BE27-671D0BC3CEF1}" destId="{8F713731-AE55-4C7C-9995-E91814C705C0}" srcOrd="15" destOrd="0" presId="urn:microsoft.com/office/officeart/2005/8/layout/hChevron3"/>
    <dgm:cxn modelId="{2991EA98-4C75-D548-8C2C-7E5BC4C970FF}" type="presParOf" srcId="{89282F36-24B3-445C-BE27-671D0BC3CEF1}" destId="{0548B2BA-E9F6-4673-A1CC-F0457D248496}" srcOrd="16" destOrd="0" presId="urn:microsoft.com/office/officeart/2005/8/layout/hChevron3"/>
    <dgm:cxn modelId="{0DCEB85F-989B-E44F-8CA1-1136EFFFA6AB}" type="presParOf" srcId="{89282F36-24B3-445C-BE27-671D0BC3CEF1}" destId="{AF9CADA1-DC32-424A-B9EB-E1F3C0501918}" srcOrd="17" destOrd="0" presId="urn:microsoft.com/office/officeart/2005/8/layout/hChevron3"/>
    <dgm:cxn modelId="{F9AF7DA3-50DA-8948-923D-5CD9C2604A58}" type="presParOf" srcId="{89282F36-24B3-445C-BE27-671D0BC3CEF1}" destId="{DD4D08FC-27A5-4888-BA3F-D293A2D32D36}" srcOrd="18" destOrd="0" presId="urn:microsoft.com/office/officeart/2005/8/layout/hChevron3"/>
    <dgm:cxn modelId="{EC589939-71B2-E647-BC67-9409A869E76A}" type="presParOf" srcId="{89282F36-24B3-445C-BE27-671D0BC3CEF1}" destId="{F9EFF55E-4A70-4C9A-8B89-FED123543CBF}" srcOrd="19" destOrd="0" presId="urn:microsoft.com/office/officeart/2005/8/layout/hChevron3"/>
    <dgm:cxn modelId="{81B21722-FD55-6F48-94FF-FCB40E6EF89B}" type="presParOf" srcId="{89282F36-24B3-445C-BE27-671D0BC3CEF1}" destId="{49C3A837-11CE-4548-ADDA-0E84B33FEEE1}" srcOrd="20" destOrd="0" presId="urn:microsoft.com/office/officeart/2005/8/layout/hChevron3"/>
    <dgm:cxn modelId="{9444CB2A-C400-4D4F-A4D9-D772E96F314B}" type="presParOf" srcId="{89282F36-24B3-445C-BE27-671D0BC3CEF1}" destId="{857148B2-03CF-43B2-84E9-841A0A35564D}" srcOrd="21" destOrd="0" presId="urn:microsoft.com/office/officeart/2005/8/layout/hChevron3"/>
    <dgm:cxn modelId="{2A00E064-5694-F847-8F76-AFB03D274C42}" type="presParOf" srcId="{89282F36-24B3-445C-BE27-671D0BC3CEF1}" destId="{9BB09BC3-5BA8-4DFA-80DE-2B0CEB99D4FC}" srcOrd="22" destOrd="0" presId="urn:microsoft.com/office/officeart/2005/8/layout/hChevron3"/>
    <dgm:cxn modelId="{E1B58954-12CD-3F4C-82E0-322BF1327116}" type="presParOf" srcId="{89282F36-24B3-445C-BE27-671D0BC3CEF1}" destId="{D3263DE2-21F4-4B80-99EE-BB11F3A95245}" srcOrd="23" destOrd="0" presId="urn:microsoft.com/office/officeart/2005/8/layout/hChevron3"/>
    <dgm:cxn modelId="{EA5F752B-9350-FE4D-AEDD-375331869214}" type="presParOf" srcId="{89282F36-24B3-445C-BE27-671D0BC3CEF1}" destId="{A1940469-7C99-47A6-8A80-25EB98A613E8}" srcOrd="2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6BBA1A-6824-4272-865D-E3425EE67AD5}" type="doc">
      <dgm:prSet loTypeId="urn:microsoft.com/office/officeart/2005/8/layout/hChevron3" loCatId="process" qsTypeId="urn:microsoft.com/office/officeart/2005/8/quickstyle/3d3" qsCatId="3D" csTypeId="urn:microsoft.com/office/officeart/2005/8/colors/accent5_2" csCatId="accent5" phldr="1"/>
      <dgm:spPr/>
    </dgm:pt>
    <dgm:pt modelId="{EA95AF16-10EB-40B6-8AC6-41BECFE3D6B7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e-Notification</a:t>
          </a:r>
          <a:endParaRPr lang="en-GB" noProof="0" dirty="0"/>
        </a:p>
      </dgm:t>
    </dgm:pt>
    <dgm:pt modelId="{2589CA00-8CDC-4639-997E-6BE388BE8979}" type="parTrans" cxnId="{D33E6E10-D144-4CC1-A9D1-98B3F4EC3BAF}">
      <dgm:prSet/>
      <dgm:spPr/>
      <dgm:t>
        <a:bodyPr/>
        <a:lstStyle/>
        <a:p>
          <a:endParaRPr lang="en-GB" noProof="0" dirty="0"/>
        </a:p>
      </dgm:t>
    </dgm:pt>
    <dgm:pt modelId="{6005DE97-AAA3-4783-8C4C-6816D5B58395}" type="sibTrans" cxnId="{D33E6E10-D144-4CC1-A9D1-98B3F4EC3BAF}">
      <dgm:prSet/>
      <dgm:spPr/>
      <dgm:t>
        <a:bodyPr/>
        <a:lstStyle/>
        <a:p>
          <a:endParaRPr lang="en-GB" noProof="0" dirty="0"/>
        </a:p>
      </dgm:t>
    </dgm:pt>
    <dgm:pt modelId="{9F2199AC-463A-4130-8C6F-44D397180850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e-Submission</a:t>
          </a:r>
          <a:br>
            <a:rPr lang="en-GB" noProof="0" dirty="0" smtClean="0"/>
          </a:br>
          <a:r>
            <a:rPr lang="en-GB" noProof="0" dirty="0" smtClean="0"/>
            <a:t>(e-Attestation)</a:t>
          </a:r>
          <a:endParaRPr lang="en-GB" noProof="0" dirty="0"/>
        </a:p>
      </dgm:t>
    </dgm:pt>
    <dgm:pt modelId="{F556D6F0-A97A-458B-8B7B-B6C66FBFEDBB}" type="parTrans" cxnId="{F9D66D08-28D0-43A2-82AE-871A802834FD}">
      <dgm:prSet/>
      <dgm:spPr/>
      <dgm:t>
        <a:bodyPr/>
        <a:lstStyle/>
        <a:p>
          <a:endParaRPr lang="en-GB" noProof="0" dirty="0"/>
        </a:p>
      </dgm:t>
    </dgm:pt>
    <dgm:pt modelId="{8BC799D7-3499-44C3-B30C-E354A06C1FA0}" type="sibTrans" cxnId="{F9D66D08-28D0-43A2-82AE-871A802834FD}">
      <dgm:prSet/>
      <dgm:spPr/>
      <dgm:t>
        <a:bodyPr/>
        <a:lstStyle/>
        <a:p>
          <a:endParaRPr lang="en-GB" noProof="0" dirty="0"/>
        </a:p>
      </dgm:t>
    </dgm:pt>
    <dgm:pt modelId="{4A428B2F-E5B7-472A-B3B6-DAA1F4FD6A98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e-Access</a:t>
          </a:r>
          <a:endParaRPr lang="en-GB" noProof="0" dirty="0"/>
        </a:p>
      </dgm:t>
    </dgm:pt>
    <dgm:pt modelId="{9F41A33F-0034-4F29-8D11-F9E6BF4F9EE3}" type="parTrans" cxnId="{6EF3A0F7-B042-4D48-BC82-3633510D8085}">
      <dgm:prSet/>
      <dgm:spPr/>
      <dgm:t>
        <a:bodyPr/>
        <a:lstStyle/>
        <a:p>
          <a:endParaRPr lang="en-GB" noProof="0" dirty="0"/>
        </a:p>
      </dgm:t>
    </dgm:pt>
    <dgm:pt modelId="{9D7A44D1-CECD-4802-9D42-09BEF4C45F6F}" type="sibTrans" cxnId="{6EF3A0F7-B042-4D48-BC82-3633510D8085}">
      <dgm:prSet/>
      <dgm:spPr/>
      <dgm:t>
        <a:bodyPr/>
        <a:lstStyle/>
        <a:p>
          <a:endParaRPr lang="en-GB" noProof="0" dirty="0"/>
        </a:p>
      </dgm:t>
    </dgm:pt>
    <dgm:pt modelId="{E72E40C8-8E9C-424F-96A6-E70D044C6142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e-Evaluation</a:t>
          </a:r>
          <a:endParaRPr lang="en-GB" noProof="0" dirty="0"/>
        </a:p>
      </dgm:t>
    </dgm:pt>
    <dgm:pt modelId="{2FED6604-2232-4217-A815-78754CEC0641}" type="parTrans" cxnId="{FC78F985-5D57-4AAE-88CB-99EB19B5AFB7}">
      <dgm:prSet/>
      <dgm:spPr/>
      <dgm:t>
        <a:bodyPr/>
        <a:lstStyle/>
        <a:p>
          <a:endParaRPr lang="en-GB" noProof="0" dirty="0"/>
        </a:p>
      </dgm:t>
    </dgm:pt>
    <dgm:pt modelId="{7F5C7A70-1AB1-4409-A9B5-8B630C03E523}" type="sibTrans" cxnId="{FC78F985-5D57-4AAE-88CB-99EB19B5AFB7}">
      <dgm:prSet/>
      <dgm:spPr/>
      <dgm:t>
        <a:bodyPr/>
        <a:lstStyle/>
        <a:p>
          <a:endParaRPr lang="en-GB" noProof="0" dirty="0"/>
        </a:p>
      </dgm:t>
    </dgm:pt>
    <dgm:pt modelId="{ECCBD30A-EBD5-47C4-AEF2-20A3BC30217D}">
      <dgm:prSet phldrT="[Tekst]"/>
      <dgm:spPr>
        <a:solidFill>
          <a:srgbClr val="0070C0"/>
        </a:solidFill>
      </dgm:spPr>
      <dgm:t>
        <a:bodyPr/>
        <a:lstStyle/>
        <a:p>
          <a:r>
            <a:rPr lang="en-GB" noProof="0" dirty="0" smtClean="0"/>
            <a:t>e-Awarding</a:t>
          </a:r>
          <a:br>
            <a:rPr lang="en-GB" noProof="0" dirty="0" smtClean="0"/>
          </a:br>
          <a:r>
            <a:rPr lang="en-GB" noProof="0" dirty="0" smtClean="0"/>
            <a:t>(e-Auction)</a:t>
          </a:r>
          <a:endParaRPr lang="en-GB" noProof="0" dirty="0"/>
        </a:p>
      </dgm:t>
    </dgm:pt>
    <dgm:pt modelId="{D1860ABD-2B61-431A-8604-F1896E1BE46B}" type="parTrans" cxnId="{3D340F07-9287-48BD-8876-FB44B09C9C07}">
      <dgm:prSet/>
      <dgm:spPr/>
      <dgm:t>
        <a:bodyPr/>
        <a:lstStyle/>
        <a:p>
          <a:endParaRPr lang="en-GB" noProof="0" dirty="0"/>
        </a:p>
      </dgm:t>
    </dgm:pt>
    <dgm:pt modelId="{ED4000B7-7EC5-4E60-BBDF-0D149BBF3A64}" type="sibTrans" cxnId="{3D340F07-9287-48BD-8876-FB44B09C9C07}">
      <dgm:prSet/>
      <dgm:spPr/>
      <dgm:t>
        <a:bodyPr/>
        <a:lstStyle/>
        <a:p>
          <a:endParaRPr lang="en-GB" noProof="0" dirty="0"/>
        </a:p>
      </dgm:t>
    </dgm:pt>
    <dgm:pt modelId="{D6287783-2580-4893-B037-7BF3CB20065D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e-Request</a:t>
          </a:r>
          <a:br>
            <a:rPr lang="en-GB" noProof="0" dirty="0" smtClean="0"/>
          </a:br>
          <a:r>
            <a:rPr lang="en-GB" noProof="0" dirty="0" smtClean="0"/>
            <a:t>(e-Catalogue)</a:t>
          </a:r>
          <a:endParaRPr lang="en-GB" noProof="0" dirty="0"/>
        </a:p>
      </dgm:t>
    </dgm:pt>
    <dgm:pt modelId="{250B68FC-A8B6-4403-A94E-2B632FD9497C}" type="parTrans" cxnId="{CD592F33-E97F-4C94-87ED-2324412B9774}">
      <dgm:prSet/>
      <dgm:spPr/>
      <dgm:t>
        <a:bodyPr/>
        <a:lstStyle/>
        <a:p>
          <a:endParaRPr lang="en-GB" noProof="0" dirty="0"/>
        </a:p>
      </dgm:t>
    </dgm:pt>
    <dgm:pt modelId="{2408C520-3946-4EDE-BC91-EC3CC29E64EC}" type="sibTrans" cxnId="{CD592F33-E97F-4C94-87ED-2324412B9774}">
      <dgm:prSet/>
      <dgm:spPr/>
      <dgm:t>
        <a:bodyPr/>
        <a:lstStyle/>
        <a:p>
          <a:endParaRPr lang="en-GB" noProof="0" dirty="0"/>
        </a:p>
      </dgm:t>
    </dgm:pt>
    <dgm:pt modelId="{4C4CF2F0-89CF-478D-A524-061723B58E43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e-Ordering</a:t>
          </a:r>
          <a:endParaRPr lang="en-GB" noProof="0" dirty="0"/>
        </a:p>
      </dgm:t>
    </dgm:pt>
    <dgm:pt modelId="{B1A8519B-B310-4F35-9692-79DDDB24B607}" type="parTrans" cxnId="{8FA2B8C5-A38D-430A-8307-49D0CCD5E206}">
      <dgm:prSet/>
      <dgm:spPr/>
      <dgm:t>
        <a:bodyPr/>
        <a:lstStyle/>
        <a:p>
          <a:endParaRPr lang="en-GB" noProof="0" dirty="0"/>
        </a:p>
      </dgm:t>
    </dgm:pt>
    <dgm:pt modelId="{9330747E-E0D3-49ED-AD3C-627EB1734F59}" type="sibTrans" cxnId="{8FA2B8C5-A38D-430A-8307-49D0CCD5E206}">
      <dgm:prSet/>
      <dgm:spPr/>
      <dgm:t>
        <a:bodyPr/>
        <a:lstStyle/>
        <a:p>
          <a:endParaRPr lang="en-GB" noProof="0" dirty="0"/>
        </a:p>
      </dgm:t>
    </dgm:pt>
    <dgm:pt modelId="{804A7AA8-2D0E-42D7-8E68-207CBE126544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e-Fulfilment</a:t>
          </a:r>
          <a:endParaRPr lang="en-GB" noProof="0" dirty="0"/>
        </a:p>
      </dgm:t>
    </dgm:pt>
    <dgm:pt modelId="{14CB9BE1-2574-4BF5-B738-B8A7E8586C0F}" type="parTrans" cxnId="{4F55D665-5548-45FC-831C-CAB6AF256459}">
      <dgm:prSet/>
      <dgm:spPr/>
      <dgm:t>
        <a:bodyPr/>
        <a:lstStyle/>
        <a:p>
          <a:endParaRPr lang="en-GB" noProof="0" dirty="0"/>
        </a:p>
      </dgm:t>
    </dgm:pt>
    <dgm:pt modelId="{6407CC83-6023-449F-9AEB-39CF21824DA7}" type="sibTrans" cxnId="{4F55D665-5548-45FC-831C-CAB6AF256459}">
      <dgm:prSet/>
      <dgm:spPr/>
      <dgm:t>
        <a:bodyPr/>
        <a:lstStyle/>
        <a:p>
          <a:endParaRPr lang="en-GB" noProof="0" dirty="0"/>
        </a:p>
      </dgm:t>
    </dgm:pt>
    <dgm:pt modelId="{820DB212-278B-43BF-860A-A63C67338FCB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e-Invoicing</a:t>
          </a:r>
          <a:endParaRPr lang="en-GB" noProof="0" dirty="0"/>
        </a:p>
      </dgm:t>
    </dgm:pt>
    <dgm:pt modelId="{05F63C6F-D0F1-4279-A230-983B3AAA21F6}" type="parTrans" cxnId="{CDCC5DE0-D9D3-4DA6-A8E7-DF3D0A699E0A}">
      <dgm:prSet/>
      <dgm:spPr/>
      <dgm:t>
        <a:bodyPr/>
        <a:lstStyle/>
        <a:p>
          <a:endParaRPr lang="en-GB" noProof="0" dirty="0"/>
        </a:p>
      </dgm:t>
    </dgm:pt>
    <dgm:pt modelId="{4810AC78-F77E-415C-8CFD-8D4CE043525F}" type="sibTrans" cxnId="{CDCC5DE0-D9D3-4DA6-A8E7-DF3D0A699E0A}">
      <dgm:prSet/>
      <dgm:spPr/>
      <dgm:t>
        <a:bodyPr/>
        <a:lstStyle/>
        <a:p>
          <a:endParaRPr lang="en-GB" noProof="0" dirty="0"/>
        </a:p>
      </dgm:t>
    </dgm:pt>
    <dgm:pt modelId="{72DB03B6-E4AE-4349-A0D6-2C9DAC45F279}">
      <dgm:prSet phldrT="[Tekst]"/>
      <dgm:spPr>
        <a:solidFill>
          <a:srgbClr val="00B050"/>
        </a:solidFill>
      </dgm:spPr>
      <dgm:t>
        <a:bodyPr/>
        <a:lstStyle/>
        <a:p>
          <a:r>
            <a:rPr lang="en-GB" noProof="0" dirty="0" smtClean="0"/>
            <a:t>e-Payment</a:t>
          </a:r>
          <a:endParaRPr lang="en-GB" noProof="0" dirty="0"/>
        </a:p>
      </dgm:t>
    </dgm:pt>
    <dgm:pt modelId="{7DF743D2-C7C3-4B13-BDE7-7FBAD431C316}" type="parTrans" cxnId="{924DBC9A-D3FF-4C34-8E84-85A80AAA50DA}">
      <dgm:prSet/>
      <dgm:spPr/>
      <dgm:t>
        <a:bodyPr/>
        <a:lstStyle/>
        <a:p>
          <a:endParaRPr lang="en-GB" noProof="0" dirty="0"/>
        </a:p>
      </dgm:t>
    </dgm:pt>
    <dgm:pt modelId="{CA6880F9-129C-4008-BB16-DC4948E8B2F6}" type="sibTrans" cxnId="{924DBC9A-D3FF-4C34-8E84-85A80AAA50DA}">
      <dgm:prSet/>
      <dgm:spPr/>
      <dgm:t>
        <a:bodyPr/>
        <a:lstStyle/>
        <a:p>
          <a:endParaRPr lang="en-GB" noProof="0" dirty="0"/>
        </a:p>
      </dgm:t>
    </dgm:pt>
    <dgm:pt modelId="{CC02E676-5E94-46CD-A662-3A489F5D6DB0}">
      <dgm:prSet phldrT="[Tekst]"/>
      <dgm:spPr>
        <a:solidFill>
          <a:srgbClr val="C00000"/>
        </a:solidFill>
      </dgm:spPr>
      <dgm:t>
        <a:bodyPr/>
        <a:lstStyle/>
        <a:p>
          <a:r>
            <a:rPr lang="en-GB" noProof="0" dirty="0" smtClean="0"/>
            <a:t>e-Contract</a:t>
          </a:r>
          <a:endParaRPr lang="en-GB" noProof="0" dirty="0"/>
        </a:p>
      </dgm:t>
    </dgm:pt>
    <dgm:pt modelId="{2B5852B2-4C39-49AF-8245-9A63F560D555}" type="parTrans" cxnId="{9FF2A394-E780-4F22-BCF4-E9241AAE95A6}">
      <dgm:prSet/>
      <dgm:spPr/>
      <dgm:t>
        <a:bodyPr/>
        <a:lstStyle/>
        <a:p>
          <a:endParaRPr lang="en-GB" noProof="0" dirty="0"/>
        </a:p>
      </dgm:t>
    </dgm:pt>
    <dgm:pt modelId="{1452C380-CEEE-4F87-9CDD-6F38EB364D85}" type="sibTrans" cxnId="{9FF2A394-E780-4F22-BCF4-E9241AAE95A6}">
      <dgm:prSet/>
      <dgm:spPr/>
      <dgm:t>
        <a:bodyPr/>
        <a:lstStyle/>
        <a:p>
          <a:endParaRPr lang="en-GB" noProof="0" dirty="0"/>
        </a:p>
      </dgm:t>
    </dgm:pt>
    <dgm:pt modelId="{41FFE726-31A9-4262-A2CD-FB725193ADF3}">
      <dgm:prSet phldrT="[Teks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noProof="0" dirty="0" smtClean="0"/>
            <a:t>Supplier and contract management</a:t>
          </a:r>
          <a:endParaRPr lang="en-GB" noProof="0" dirty="0"/>
        </a:p>
      </dgm:t>
    </dgm:pt>
    <dgm:pt modelId="{2F7B7871-2712-455C-8CB4-3DFFFED02E3C}" type="parTrans" cxnId="{11C20EE5-11AC-415A-AB40-69D0042758B9}">
      <dgm:prSet/>
      <dgm:spPr/>
      <dgm:t>
        <a:bodyPr/>
        <a:lstStyle/>
        <a:p>
          <a:endParaRPr lang="en-GB" noProof="0" dirty="0"/>
        </a:p>
      </dgm:t>
    </dgm:pt>
    <dgm:pt modelId="{05037AF8-E564-4E79-9B59-FD92070FB9DC}" type="sibTrans" cxnId="{11C20EE5-11AC-415A-AB40-69D0042758B9}">
      <dgm:prSet/>
      <dgm:spPr/>
      <dgm:t>
        <a:bodyPr/>
        <a:lstStyle/>
        <a:p>
          <a:endParaRPr lang="en-GB" noProof="0" dirty="0"/>
        </a:p>
      </dgm:t>
    </dgm:pt>
    <dgm:pt modelId="{B76EF8D7-BBB9-474B-84D8-1588F2C28087}">
      <dgm:prSet phldrT="[Teks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noProof="0" dirty="0" smtClean="0"/>
            <a:t>Planning</a:t>
          </a:r>
          <a:endParaRPr lang="en-GB" noProof="0" dirty="0"/>
        </a:p>
      </dgm:t>
    </dgm:pt>
    <dgm:pt modelId="{2E66E773-A98A-4584-AD8A-A419268E13FE}" type="parTrans" cxnId="{8D745ABA-DF33-4AA5-949D-6BABF86AD312}">
      <dgm:prSet/>
      <dgm:spPr/>
      <dgm:t>
        <a:bodyPr/>
        <a:lstStyle/>
        <a:p>
          <a:endParaRPr lang="en-GB" noProof="0" dirty="0"/>
        </a:p>
      </dgm:t>
    </dgm:pt>
    <dgm:pt modelId="{61DE71A1-52BF-47A4-932C-234460BAE034}" type="sibTrans" cxnId="{8D745ABA-DF33-4AA5-949D-6BABF86AD312}">
      <dgm:prSet/>
      <dgm:spPr/>
      <dgm:t>
        <a:bodyPr/>
        <a:lstStyle/>
        <a:p>
          <a:endParaRPr lang="en-GB" noProof="0" dirty="0"/>
        </a:p>
      </dgm:t>
    </dgm:pt>
    <dgm:pt modelId="{89282F36-24B3-445C-BE27-671D0BC3CEF1}" type="pres">
      <dgm:prSet presAssocID="{C76BBA1A-6824-4272-865D-E3425EE67AD5}" presName="Name0" presStyleCnt="0">
        <dgm:presLayoutVars>
          <dgm:dir/>
          <dgm:resizeHandles val="exact"/>
        </dgm:presLayoutVars>
      </dgm:prSet>
      <dgm:spPr/>
    </dgm:pt>
    <dgm:pt modelId="{B112704D-09F2-4FCC-8B5F-93A47BC0143C}" type="pres">
      <dgm:prSet presAssocID="{B76EF8D7-BBB9-474B-84D8-1588F2C28087}" presName="parTxOnly" presStyleLbl="node1" presStyleIdx="0" presStyleCnt="13" custScaleX="742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8A4D55-AC73-4D45-BB84-A62354BA627B}" type="pres">
      <dgm:prSet presAssocID="{61DE71A1-52BF-47A4-932C-234460BAE034}" presName="parSpace" presStyleCnt="0"/>
      <dgm:spPr/>
    </dgm:pt>
    <dgm:pt modelId="{31E78569-4A19-4F50-B2CD-3723E2F74F3D}" type="pres">
      <dgm:prSet presAssocID="{EA95AF16-10EB-40B6-8AC6-41BECFE3D6B7}" presName="parTxOnly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A8723E-2C16-418C-85B2-B4429252A3D3}" type="pres">
      <dgm:prSet presAssocID="{6005DE97-AAA3-4783-8C4C-6816D5B58395}" presName="parSpace" presStyleCnt="0"/>
      <dgm:spPr/>
    </dgm:pt>
    <dgm:pt modelId="{8E93D1F2-B0CA-4C00-A68C-B89914994608}" type="pres">
      <dgm:prSet presAssocID="{4A428B2F-E5B7-472A-B3B6-DAA1F4FD6A98}" presName="parTxOnly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AC92D0-2A2E-47D5-BFF5-6CEF56D308A5}" type="pres">
      <dgm:prSet presAssocID="{9D7A44D1-CECD-4802-9D42-09BEF4C45F6F}" presName="parSpace" presStyleCnt="0"/>
      <dgm:spPr/>
    </dgm:pt>
    <dgm:pt modelId="{F9BADF95-5932-42DD-BB16-4DF7BF5FF971}" type="pres">
      <dgm:prSet presAssocID="{9F2199AC-463A-4130-8C6F-44D397180850}" presName="parTxOnly" presStyleLbl="node1" presStyleIdx="3" presStyleCnt="13" custScaleX="1168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E3280-DFCC-459C-84F8-6929244EA228}" type="pres">
      <dgm:prSet presAssocID="{8BC799D7-3499-44C3-B30C-E354A06C1FA0}" presName="parSpace" presStyleCnt="0"/>
      <dgm:spPr/>
    </dgm:pt>
    <dgm:pt modelId="{3FB462C7-4537-4849-8ED9-A96DF87C77F7}" type="pres">
      <dgm:prSet presAssocID="{E72E40C8-8E9C-424F-96A6-E70D044C6142}" presName="parTxOnly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AD6912-E6E3-4D26-A1CE-74146E13C1DC}" type="pres">
      <dgm:prSet presAssocID="{7F5C7A70-1AB1-4409-A9B5-8B630C03E523}" presName="parSpace" presStyleCnt="0"/>
      <dgm:spPr/>
    </dgm:pt>
    <dgm:pt modelId="{A473D4C9-BF82-4814-81F2-D9DCB2CBB36B}" type="pres">
      <dgm:prSet presAssocID="{ECCBD30A-EBD5-47C4-AEF2-20A3BC30217D}" presName="parTxOnly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FA4FAF-5C25-4AB8-86E3-5472FD8CE682}" type="pres">
      <dgm:prSet presAssocID="{ED4000B7-7EC5-4E60-BBDF-0D149BBF3A64}" presName="parSpace" presStyleCnt="0"/>
      <dgm:spPr/>
    </dgm:pt>
    <dgm:pt modelId="{D2B586C0-B751-49EA-BAFF-825807C650DA}" type="pres">
      <dgm:prSet presAssocID="{CC02E676-5E94-46CD-A662-3A489F5D6DB0}" presName="parTxOnly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7AB9A4-A401-40BA-8BFE-F143A13CF5F0}" type="pres">
      <dgm:prSet presAssocID="{1452C380-CEEE-4F87-9CDD-6F38EB364D85}" presName="parSpace" presStyleCnt="0"/>
      <dgm:spPr/>
    </dgm:pt>
    <dgm:pt modelId="{AF778006-1403-4E4B-BD55-12F482059286}" type="pres">
      <dgm:prSet presAssocID="{D6287783-2580-4893-B037-7BF3CB20065D}" presName="parTxOnly" presStyleLbl="node1" presStyleIdx="7" presStyleCnt="13" custScaleX="1291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13731-AE55-4C7C-9995-E91814C705C0}" type="pres">
      <dgm:prSet presAssocID="{2408C520-3946-4EDE-BC91-EC3CC29E64EC}" presName="parSpace" presStyleCnt="0"/>
      <dgm:spPr/>
    </dgm:pt>
    <dgm:pt modelId="{0548B2BA-E9F6-4673-A1CC-F0457D248496}" type="pres">
      <dgm:prSet presAssocID="{4C4CF2F0-89CF-478D-A524-061723B58E43}" presName="parTxOnly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9CADA1-DC32-424A-B9EB-E1F3C0501918}" type="pres">
      <dgm:prSet presAssocID="{9330747E-E0D3-49ED-AD3C-627EB1734F59}" presName="parSpace" presStyleCnt="0"/>
      <dgm:spPr/>
    </dgm:pt>
    <dgm:pt modelId="{DD4D08FC-27A5-4888-BA3F-D293A2D32D36}" type="pres">
      <dgm:prSet presAssocID="{804A7AA8-2D0E-42D7-8E68-207CBE126544}" presName="parTxOnly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EFF55E-4A70-4C9A-8B89-FED123543CBF}" type="pres">
      <dgm:prSet presAssocID="{6407CC83-6023-449F-9AEB-39CF21824DA7}" presName="parSpace" presStyleCnt="0"/>
      <dgm:spPr/>
    </dgm:pt>
    <dgm:pt modelId="{49C3A837-11CE-4548-ADDA-0E84B33FEEE1}" type="pres">
      <dgm:prSet presAssocID="{820DB212-278B-43BF-860A-A63C67338FCB}" presName="parTxOnly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7148B2-03CF-43B2-84E9-841A0A35564D}" type="pres">
      <dgm:prSet presAssocID="{4810AC78-F77E-415C-8CFD-8D4CE043525F}" presName="parSpace" presStyleCnt="0"/>
      <dgm:spPr/>
    </dgm:pt>
    <dgm:pt modelId="{9BB09BC3-5BA8-4DFA-80DE-2B0CEB99D4FC}" type="pres">
      <dgm:prSet presAssocID="{72DB03B6-E4AE-4349-A0D6-2C9DAC45F279}" presName="parTxOnly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263DE2-21F4-4B80-99EE-BB11F3A95245}" type="pres">
      <dgm:prSet presAssocID="{CA6880F9-129C-4008-BB16-DC4948E8B2F6}" presName="parSpace" presStyleCnt="0"/>
      <dgm:spPr/>
    </dgm:pt>
    <dgm:pt modelId="{A1940469-7C99-47A6-8A80-25EB98A613E8}" type="pres">
      <dgm:prSet presAssocID="{41FFE726-31A9-4262-A2CD-FB725193ADF3}" presName="parTxOnly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B414439-57C5-0748-8EB4-3AE265E6D3F6}" type="presOf" srcId="{E72E40C8-8E9C-424F-96A6-E70D044C6142}" destId="{3FB462C7-4537-4849-8ED9-A96DF87C77F7}" srcOrd="0" destOrd="0" presId="urn:microsoft.com/office/officeart/2005/8/layout/hChevron3"/>
    <dgm:cxn modelId="{852B2171-271E-0141-B985-03AD94497B9D}" type="presOf" srcId="{CC02E676-5E94-46CD-A662-3A489F5D6DB0}" destId="{D2B586C0-B751-49EA-BAFF-825807C650DA}" srcOrd="0" destOrd="0" presId="urn:microsoft.com/office/officeart/2005/8/layout/hChevron3"/>
    <dgm:cxn modelId="{2342F638-3FF2-B144-B193-DA0C401D06DB}" type="presOf" srcId="{41FFE726-31A9-4262-A2CD-FB725193ADF3}" destId="{A1940469-7C99-47A6-8A80-25EB98A613E8}" srcOrd="0" destOrd="0" presId="urn:microsoft.com/office/officeart/2005/8/layout/hChevron3"/>
    <dgm:cxn modelId="{4F55D665-5548-45FC-831C-CAB6AF256459}" srcId="{C76BBA1A-6824-4272-865D-E3425EE67AD5}" destId="{804A7AA8-2D0E-42D7-8E68-207CBE126544}" srcOrd="9" destOrd="0" parTransId="{14CB9BE1-2574-4BF5-B738-B8A7E8586C0F}" sibTransId="{6407CC83-6023-449F-9AEB-39CF21824DA7}"/>
    <dgm:cxn modelId="{B5812CE4-A451-1048-8443-39E9AD716939}" type="presOf" srcId="{B76EF8D7-BBB9-474B-84D8-1588F2C28087}" destId="{B112704D-09F2-4FCC-8B5F-93A47BC0143C}" srcOrd="0" destOrd="0" presId="urn:microsoft.com/office/officeart/2005/8/layout/hChevron3"/>
    <dgm:cxn modelId="{745C745B-5E08-8443-B750-D9B08C744459}" type="presOf" srcId="{C76BBA1A-6824-4272-865D-E3425EE67AD5}" destId="{89282F36-24B3-445C-BE27-671D0BC3CEF1}" srcOrd="0" destOrd="0" presId="urn:microsoft.com/office/officeart/2005/8/layout/hChevron3"/>
    <dgm:cxn modelId="{8D745ABA-DF33-4AA5-949D-6BABF86AD312}" srcId="{C76BBA1A-6824-4272-865D-E3425EE67AD5}" destId="{B76EF8D7-BBB9-474B-84D8-1588F2C28087}" srcOrd="0" destOrd="0" parTransId="{2E66E773-A98A-4584-AD8A-A419268E13FE}" sibTransId="{61DE71A1-52BF-47A4-932C-234460BAE034}"/>
    <dgm:cxn modelId="{3D340F07-9287-48BD-8876-FB44B09C9C07}" srcId="{C76BBA1A-6824-4272-865D-E3425EE67AD5}" destId="{ECCBD30A-EBD5-47C4-AEF2-20A3BC30217D}" srcOrd="5" destOrd="0" parTransId="{D1860ABD-2B61-431A-8604-F1896E1BE46B}" sibTransId="{ED4000B7-7EC5-4E60-BBDF-0D149BBF3A64}"/>
    <dgm:cxn modelId="{00E862DB-3ABA-CE4D-BCB0-41AACCB133FC}" type="presOf" srcId="{4A428B2F-E5B7-472A-B3B6-DAA1F4FD6A98}" destId="{8E93D1F2-B0CA-4C00-A68C-B89914994608}" srcOrd="0" destOrd="0" presId="urn:microsoft.com/office/officeart/2005/8/layout/hChevron3"/>
    <dgm:cxn modelId="{E1DAE02B-D107-8844-93E1-CC65664E2274}" type="presOf" srcId="{9F2199AC-463A-4130-8C6F-44D397180850}" destId="{F9BADF95-5932-42DD-BB16-4DF7BF5FF971}" srcOrd="0" destOrd="0" presId="urn:microsoft.com/office/officeart/2005/8/layout/hChevron3"/>
    <dgm:cxn modelId="{EFE549E0-9F7C-1A4F-9440-3190F101E62C}" type="presOf" srcId="{D6287783-2580-4893-B037-7BF3CB20065D}" destId="{AF778006-1403-4E4B-BD55-12F482059286}" srcOrd="0" destOrd="0" presId="urn:microsoft.com/office/officeart/2005/8/layout/hChevron3"/>
    <dgm:cxn modelId="{D4588D48-E5EA-1546-BDEF-12949C23D500}" type="presOf" srcId="{ECCBD30A-EBD5-47C4-AEF2-20A3BC30217D}" destId="{A473D4C9-BF82-4814-81F2-D9DCB2CBB36B}" srcOrd="0" destOrd="0" presId="urn:microsoft.com/office/officeart/2005/8/layout/hChevron3"/>
    <dgm:cxn modelId="{CD592F33-E97F-4C94-87ED-2324412B9774}" srcId="{C76BBA1A-6824-4272-865D-E3425EE67AD5}" destId="{D6287783-2580-4893-B037-7BF3CB20065D}" srcOrd="7" destOrd="0" parTransId="{250B68FC-A8B6-4403-A94E-2B632FD9497C}" sibTransId="{2408C520-3946-4EDE-BC91-EC3CC29E64EC}"/>
    <dgm:cxn modelId="{67E1E1B6-79CB-544C-A20B-6FDE2FED8710}" type="presOf" srcId="{72DB03B6-E4AE-4349-A0D6-2C9DAC45F279}" destId="{9BB09BC3-5BA8-4DFA-80DE-2B0CEB99D4FC}" srcOrd="0" destOrd="0" presId="urn:microsoft.com/office/officeart/2005/8/layout/hChevron3"/>
    <dgm:cxn modelId="{6EF3A0F7-B042-4D48-BC82-3633510D8085}" srcId="{C76BBA1A-6824-4272-865D-E3425EE67AD5}" destId="{4A428B2F-E5B7-472A-B3B6-DAA1F4FD6A98}" srcOrd="2" destOrd="0" parTransId="{9F41A33F-0034-4F29-8D11-F9E6BF4F9EE3}" sibTransId="{9D7A44D1-CECD-4802-9D42-09BEF4C45F6F}"/>
    <dgm:cxn modelId="{924DBC9A-D3FF-4C34-8E84-85A80AAA50DA}" srcId="{C76BBA1A-6824-4272-865D-E3425EE67AD5}" destId="{72DB03B6-E4AE-4349-A0D6-2C9DAC45F279}" srcOrd="11" destOrd="0" parTransId="{7DF743D2-C7C3-4B13-BDE7-7FBAD431C316}" sibTransId="{CA6880F9-129C-4008-BB16-DC4948E8B2F6}"/>
    <dgm:cxn modelId="{4AA86276-807E-7945-B05A-23A8CF281BE5}" type="presOf" srcId="{4C4CF2F0-89CF-478D-A524-061723B58E43}" destId="{0548B2BA-E9F6-4673-A1CC-F0457D248496}" srcOrd="0" destOrd="0" presId="urn:microsoft.com/office/officeart/2005/8/layout/hChevron3"/>
    <dgm:cxn modelId="{CDCC5DE0-D9D3-4DA6-A8E7-DF3D0A699E0A}" srcId="{C76BBA1A-6824-4272-865D-E3425EE67AD5}" destId="{820DB212-278B-43BF-860A-A63C67338FCB}" srcOrd="10" destOrd="0" parTransId="{05F63C6F-D0F1-4279-A230-983B3AAA21F6}" sibTransId="{4810AC78-F77E-415C-8CFD-8D4CE043525F}"/>
    <dgm:cxn modelId="{F9D66D08-28D0-43A2-82AE-871A802834FD}" srcId="{C76BBA1A-6824-4272-865D-E3425EE67AD5}" destId="{9F2199AC-463A-4130-8C6F-44D397180850}" srcOrd="3" destOrd="0" parTransId="{F556D6F0-A97A-458B-8B7B-B6C66FBFEDBB}" sibTransId="{8BC799D7-3499-44C3-B30C-E354A06C1FA0}"/>
    <dgm:cxn modelId="{FC78F985-5D57-4AAE-88CB-99EB19B5AFB7}" srcId="{C76BBA1A-6824-4272-865D-E3425EE67AD5}" destId="{E72E40C8-8E9C-424F-96A6-E70D044C6142}" srcOrd="4" destOrd="0" parTransId="{2FED6604-2232-4217-A815-78754CEC0641}" sibTransId="{7F5C7A70-1AB1-4409-A9B5-8B630C03E523}"/>
    <dgm:cxn modelId="{CCFDF779-F2AF-C443-8838-10E9EE40ECBB}" type="presOf" srcId="{820DB212-278B-43BF-860A-A63C67338FCB}" destId="{49C3A837-11CE-4548-ADDA-0E84B33FEEE1}" srcOrd="0" destOrd="0" presId="urn:microsoft.com/office/officeart/2005/8/layout/hChevron3"/>
    <dgm:cxn modelId="{43C6A573-D7AA-044D-8A9E-70B17603D56A}" type="presOf" srcId="{804A7AA8-2D0E-42D7-8E68-207CBE126544}" destId="{DD4D08FC-27A5-4888-BA3F-D293A2D32D36}" srcOrd="0" destOrd="0" presId="urn:microsoft.com/office/officeart/2005/8/layout/hChevron3"/>
    <dgm:cxn modelId="{B0CF7D6A-0F9C-5A46-9E37-F6FECD93EE90}" type="presOf" srcId="{EA95AF16-10EB-40B6-8AC6-41BECFE3D6B7}" destId="{31E78569-4A19-4F50-B2CD-3723E2F74F3D}" srcOrd="0" destOrd="0" presId="urn:microsoft.com/office/officeart/2005/8/layout/hChevron3"/>
    <dgm:cxn modelId="{11C20EE5-11AC-415A-AB40-69D0042758B9}" srcId="{C76BBA1A-6824-4272-865D-E3425EE67AD5}" destId="{41FFE726-31A9-4262-A2CD-FB725193ADF3}" srcOrd="12" destOrd="0" parTransId="{2F7B7871-2712-455C-8CB4-3DFFFED02E3C}" sibTransId="{05037AF8-E564-4E79-9B59-FD92070FB9DC}"/>
    <dgm:cxn modelId="{D33E6E10-D144-4CC1-A9D1-98B3F4EC3BAF}" srcId="{C76BBA1A-6824-4272-865D-E3425EE67AD5}" destId="{EA95AF16-10EB-40B6-8AC6-41BECFE3D6B7}" srcOrd="1" destOrd="0" parTransId="{2589CA00-8CDC-4639-997E-6BE388BE8979}" sibTransId="{6005DE97-AAA3-4783-8C4C-6816D5B58395}"/>
    <dgm:cxn modelId="{8FA2B8C5-A38D-430A-8307-49D0CCD5E206}" srcId="{C76BBA1A-6824-4272-865D-E3425EE67AD5}" destId="{4C4CF2F0-89CF-478D-A524-061723B58E43}" srcOrd="8" destOrd="0" parTransId="{B1A8519B-B310-4F35-9692-79DDDB24B607}" sibTransId="{9330747E-E0D3-49ED-AD3C-627EB1734F59}"/>
    <dgm:cxn modelId="{9FF2A394-E780-4F22-BCF4-E9241AAE95A6}" srcId="{C76BBA1A-6824-4272-865D-E3425EE67AD5}" destId="{CC02E676-5E94-46CD-A662-3A489F5D6DB0}" srcOrd="6" destOrd="0" parTransId="{2B5852B2-4C39-49AF-8245-9A63F560D555}" sibTransId="{1452C380-CEEE-4F87-9CDD-6F38EB364D85}"/>
    <dgm:cxn modelId="{02C24A11-4B32-4C49-989D-31F4A50EC20B}" type="presParOf" srcId="{89282F36-24B3-445C-BE27-671D0BC3CEF1}" destId="{B112704D-09F2-4FCC-8B5F-93A47BC0143C}" srcOrd="0" destOrd="0" presId="urn:microsoft.com/office/officeart/2005/8/layout/hChevron3"/>
    <dgm:cxn modelId="{16FF5D97-C7B2-F34A-A0FF-DD2E87C4D467}" type="presParOf" srcId="{89282F36-24B3-445C-BE27-671D0BC3CEF1}" destId="{778A4D55-AC73-4D45-BB84-A62354BA627B}" srcOrd="1" destOrd="0" presId="urn:microsoft.com/office/officeart/2005/8/layout/hChevron3"/>
    <dgm:cxn modelId="{9CE47371-94F5-734A-81B3-7C80D2C1A5B5}" type="presParOf" srcId="{89282F36-24B3-445C-BE27-671D0BC3CEF1}" destId="{31E78569-4A19-4F50-B2CD-3723E2F74F3D}" srcOrd="2" destOrd="0" presId="urn:microsoft.com/office/officeart/2005/8/layout/hChevron3"/>
    <dgm:cxn modelId="{E86C9AE1-910A-4444-8DAF-60C39CAEBA42}" type="presParOf" srcId="{89282F36-24B3-445C-BE27-671D0BC3CEF1}" destId="{39A8723E-2C16-418C-85B2-B4429252A3D3}" srcOrd="3" destOrd="0" presId="urn:microsoft.com/office/officeart/2005/8/layout/hChevron3"/>
    <dgm:cxn modelId="{E337E4F0-12C8-744A-ABEA-67354BE2EE73}" type="presParOf" srcId="{89282F36-24B3-445C-BE27-671D0BC3CEF1}" destId="{8E93D1F2-B0CA-4C00-A68C-B89914994608}" srcOrd="4" destOrd="0" presId="urn:microsoft.com/office/officeart/2005/8/layout/hChevron3"/>
    <dgm:cxn modelId="{B1F82984-423F-004E-A38A-FE36904302A9}" type="presParOf" srcId="{89282F36-24B3-445C-BE27-671D0BC3CEF1}" destId="{CAAC92D0-2A2E-47D5-BFF5-6CEF56D308A5}" srcOrd="5" destOrd="0" presId="urn:microsoft.com/office/officeart/2005/8/layout/hChevron3"/>
    <dgm:cxn modelId="{EF4EE9E0-C18F-DF4B-9715-3F3B23E7C35F}" type="presParOf" srcId="{89282F36-24B3-445C-BE27-671D0BC3CEF1}" destId="{F9BADF95-5932-42DD-BB16-4DF7BF5FF971}" srcOrd="6" destOrd="0" presId="urn:microsoft.com/office/officeart/2005/8/layout/hChevron3"/>
    <dgm:cxn modelId="{C9AE7D89-0FFE-B348-9639-71FFE48D2980}" type="presParOf" srcId="{89282F36-24B3-445C-BE27-671D0BC3CEF1}" destId="{0B8E3280-DFCC-459C-84F8-6929244EA228}" srcOrd="7" destOrd="0" presId="urn:microsoft.com/office/officeart/2005/8/layout/hChevron3"/>
    <dgm:cxn modelId="{C673673A-F0B1-7A41-9D4E-B7179EBAC70D}" type="presParOf" srcId="{89282F36-24B3-445C-BE27-671D0BC3CEF1}" destId="{3FB462C7-4537-4849-8ED9-A96DF87C77F7}" srcOrd="8" destOrd="0" presId="urn:microsoft.com/office/officeart/2005/8/layout/hChevron3"/>
    <dgm:cxn modelId="{CA0A6E29-81FD-AE41-8C64-EE9DBDC7E203}" type="presParOf" srcId="{89282F36-24B3-445C-BE27-671D0BC3CEF1}" destId="{ECAD6912-E6E3-4D26-A1CE-74146E13C1DC}" srcOrd="9" destOrd="0" presId="urn:microsoft.com/office/officeart/2005/8/layout/hChevron3"/>
    <dgm:cxn modelId="{E2E84F1C-3389-1B43-93EF-0DEE35048ED9}" type="presParOf" srcId="{89282F36-24B3-445C-BE27-671D0BC3CEF1}" destId="{A473D4C9-BF82-4814-81F2-D9DCB2CBB36B}" srcOrd="10" destOrd="0" presId="urn:microsoft.com/office/officeart/2005/8/layout/hChevron3"/>
    <dgm:cxn modelId="{F965708D-4019-F049-9958-599BEF40B59B}" type="presParOf" srcId="{89282F36-24B3-445C-BE27-671D0BC3CEF1}" destId="{57FA4FAF-5C25-4AB8-86E3-5472FD8CE682}" srcOrd="11" destOrd="0" presId="urn:microsoft.com/office/officeart/2005/8/layout/hChevron3"/>
    <dgm:cxn modelId="{C9FA1D0A-9637-1046-9B9B-624588343741}" type="presParOf" srcId="{89282F36-24B3-445C-BE27-671D0BC3CEF1}" destId="{D2B586C0-B751-49EA-BAFF-825807C650DA}" srcOrd="12" destOrd="0" presId="urn:microsoft.com/office/officeart/2005/8/layout/hChevron3"/>
    <dgm:cxn modelId="{39ED7B38-1416-6A4C-8690-6E1161794822}" type="presParOf" srcId="{89282F36-24B3-445C-BE27-671D0BC3CEF1}" destId="{437AB9A4-A401-40BA-8BFE-F143A13CF5F0}" srcOrd="13" destOrd="0" presId="urn:microsoft.com/office/officeart/2005/8/layout/hChevron3"/>
    <dgm:cxn modelId="{BD141250-DB16-F346-9BEF-6FA7A84AE331}" type="presParOf" srcId="{89282F36-24B3-445C-BE27-671D0BC3CEF1}" destId="{AF778006-1403-4E4B-BD55-12F482059286}" srcOrd="14" destOrd="0" presId="urn:microsoft.com/office/officeart/2005/8/layout/hChevron3"/>
    <dgm:cxn modelId="{25198193-2E7E-9D4B-9025-7C3BF5503E4A}" type="presParOf" srcId="{89282F36-24B3-445C-BE27-671D0BC3CEF1}" destId="{8F713731-AE55-4C7C-9995-E91814C705C0}" srcOrd="15" destOrd="0" presId="urn:microsoft.com/office/officeart/2005/8/layout/hChevron3"/>
    <dgm:cxn modelId="{A467F26B-05AA-284B-9F6D-1073A1919530}" type="presParOf" srcId="{89282F36-24B3-445C-BE27-671D0BC3CEF1}" destId="{0548B2BA-E9F6-4673-A1CC-F0457D248496}" srcOrd="16" destOrd="0" presId="urn:microsoft.com/office/officeart/2005/8/layout/hChevron3"/>
    <dgm:cxn modelId="{5C6A9D82-413B-5342-9176-1F636B235FF3}" type="presParOf" srcId="{89282F36-24B3-445C-BE27-671D0BC3CEF1}" destId="{AF9CADA1-DC32-424A-B9EB-E1F3C0501918}" srcOrd="17" destOrd="0" presId="urn:microsoft.com/office/officeart/2005/8/layout/hChevron3"/>
    <dgm:cxn modelId="{A8DB879A-4F07-CE46-BDF8-00B1ADBD512F}" type="presParOf" srcId="{89282F36-24B3-445C-BE27-671D0BC3CEF1}" destId="{DD4D08FC-27A5-4888-BA3F-D293A2D32D36}" srcOrd="18" destOrd="0" presId="urn:microsoft.com/office/officeart/2005/8/layout/hChevron3"/>
    <dgm:cxn modelId="{6D13FA6B-889E-A248-8680-CA4B2479C3D2}" type="presParOf" srcId="{89282F36-24B3-445C-BE27-671D0BC3CEF1}" destId="{F9EFF55E-4A70-4C9A-8B89-FED123543CBF}" srcOrd="19" destOrd="0" presId="urn:microsoft.com/office/officeart/2005/8/layout/hChevron3"/>
    <dgm:cxn modelId="{DF3D4CA0-1AFA-B940-9A12-D4C054EA3E88}" type="presParOf" srcId="{89282F36-24B3-445C-BE27-671D0BC3CEF1}" destId="{49C3A837-11CE-4548-ADDA-0E84B33FEEE1}" srcOrd="20" destOrd="0" presId="urn:microsoft.com/office/officeart/2005/8/layout/hChevron3"/>
    <dgm:cxn modelId="{3B57517D-8F30-474F-AF18-DD008B9F5543}" type="presParOf" srcId="{89282F36-24B3-445C-BE27-671D0BC3CEF1}" destId="{857148B2-03CF-43B2-84E9-841A0A35564D}" srcOrd="21" destOrd="0" presId="urn:microsoft.com/office/officeart/2005/8/layout/hChevron3"/>
    <dgm:cxn modelId="{3E0458D5-E7C9-8043-9A50-7A95EA61C91A}" type="presParOf" srcId="{89282F36-24B3-445C-BE27-671D0BC3CEF1}" destId="{9BB09BC3-5BA8-4DFA-80DE-2B0CEB99D4FC}" srcOrd="22" destOrd="0" presId="urn:microsoft.com/office/officeart/2005/8/layout/hChevron3"/>
    <dgm:cxn modelId="{40052660-3454-C040-9BEC-A674B3C26CBD}" type="presParOf" srcId="{89282F36-24B3-445C-BE27-671D0BC3CEF1}" destId="{D3263DE2-21F4-4B80-99EE-BB11F3A95245}" srcOrd="23" destOrd="0" presId="urn:microsoft.com/office/officeart/2005/8/layout/hChevron3"/>
    <dgm:cxn modelId="{2D737C3B-F287-4F4A-A3A4-20EFB713BB58}" type="presParOf" srcId="{89282F36-24B3-445C-BE27-671D0BC3CEF1}" destId="{A1940469-7C99-47A6-8A80-25EB98A613E8}" srcOrd="2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2704D-09F2-4FCC-8B5F-93A47BC0143C}">
      <dsp:nvSpPr>
        <dsp:cNvPr id="0" name=""/>
        <dsp:cNvSpPr/>
      </dsp:nvSpPr>
      <dsp:spPr>
        <a:xfrm>
          <a:off x="2057" y="146075"/>
          <a:ext cx="642602" cy="346024"/>
        </a:xfrm>
        <a:prstGeom prst="homePlate">
          <a:avLst/>
        </a:prstGeom>
        <a:solidFill>
          <a:schemeClr val="bg1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338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Planning</a:t>
          </a:r>
          <a:endParaRPr lang="en-GB" sz="700" kern="1200" noProof="0" dirty="0"/>
        </a:p>
      </dsp:txBody>
      <dsp:txXfrm>
        <a:off x="2057" y="146075"/>
        <a:ext cx="556096" cy="346024"/>
      </dsp:txXfrm>
    </dsp:sp>
    <dsp:sp modelId="{31E78569-4A19-4F50-B2CD-3723E2F74F3D}">
      <dsp:nvSpPr>
        <dsp:cNvPr id="0" name=""/>
        <dsp:cNvSpPr/>
      </dsp:nvSpPr>
      <dsp:spPr>
        <a:xfrm>
          <a:off x="471648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e-Notification</a:t>
          </a:r>
          <a:endParaRPr lang="en-GB" sz="700" kern="1200" noProof="0" dirty="0"/>
        </a:p>
      </dsp:txBody>
      <dsp:txXfrm>
        <a:off x="644660" y="146075"/>
        <a:ext cx="519037" cy="346024"/>
      </dsp:txXfrm>
    </dsp:sp>
    <dsp:sp modelId="{8E93D1F2-B0CA-4C00-A68C-B89914994608}">
      <dsp:nvSpPr>
        <dsp:cNvPr id="0" name=""/>
        <dsp:cNvSpPr/>
      </dsp:nvSpPr>
      <dsp:spPr>
        <a:xfrm>
          <a:off x="1163697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e-Access</a:t>
          </a:r>
          <a:endParaRPr lang="en-GB" sz="700" kern="1200" noProof="0" dirty="0"/>
        </a:p>
      </dsp:txBody>
      <dsp:txXfrm>
        <a:off x="1336709" y="146075"/>
        <a:ext cx="519037" cy="346024"/>
      </dsp:txXfrm>
    </dsp:sp>
    <dsp:sp modelId="{F9BADF95-5932-42DD-BB16-4DF7BF5FF971}">
      <dsp:nvSpPr>
        <dsp:cNvPr id="0" name=""/>
        <dsp:cNvSpPr/>
      </dsp:nvSpPr>
      <dsp:spPr>
        <a:xfrm>
          <a:off x="1855747" y="146075"/>
          <a:ext cx="1010530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e-Submission</a:t>
          </a:r>
          <a:br>
            <a:rPr lang="en-GB" sz="700" kern="1200" noProof="0" dirty="0" smtClean="0"/>
          </a:br>
          <a:r>
            <a:rPr lang="en-GB" sz="700" kern="1200" noProof="0" dirty="0" smtClean="0"/>
            <a:t>(e-Attestation)</a:t>
          </a:r>
          <a:endParaRPr lang="en-GB" sz="700" kern="1200" noProof="0" dirty="0"/>
        </a:p>
      </dsp:txBody>
      <dsp:txXfrm>
        <a:off x="2028759" y="146075"/>
        <a:ext cx="664506" cy="346024"/>
      </dsp:txXfrm>
    </dsp:sp>
    <dsp:sp modelId="{3FB462C7-4537-4849-8ED9-A96DF87C77F7}">
      <dsp:nvSpPr>
        <dsp:cNvPr id="0" name=""/>
        <dsp:cNvSpPr/>
      </dsp:nvSpPr>
      <dsp:spPr>
        <a:xfrm>
          <a:off x="2693265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e-Evaluation</a:t>
          </a:r>
          <a:endParaRPr lang="en-GB" sz="700" kern="1200" noProof="0" dirty="0"/>
        </a:p>
      </dsp:txBody>
      <dsp:txXfrm>
        <a:off x="2866277" y="146075"/>
        <a:ext cx="519037" cy="346024"/>
      </dsp:txXfrm>
    </dsp:sp>
    <dsp:sp modelId="{A473D4C9-BF82-4814-81F2-D9DCB2CBB36B}">
      <dsp:nvSpPr>
        <dsp:cNvPr id="0" name=""/>
        <dsp:cNvSpPr/>
      </dsp:nvSpPr>
      <dsp:spPr>
        <a:xfrm>
          <a:off x="3385315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e-Awarding</a:t>
          </a:r>
          <a:br>
            <a:rPr lang="en-GB" sz="700" kern="1200" noProof="0" dirty="0" smtClean="0"/>
          </a:br>
          <a:r>
            <a:rPr lang="en-GB" sz="700" kern="1200" noProof="0" dirty="0" smtClean="0"/>
            <a:t>(e-Auction)</a:t>
          </a:r>
          <a:endParaRPr lang="en-GB" sz="700" kern="1200" noProof="0" dirty="0"/>
        </a:p>
      </dsp:txBody>
      <dsp:txXfrm>
        <a:off x="3558327" y="146075"/>
        <a:ext cx="519037" cy="346024"/>
      </dsp:txXfrm>
    </dsp:sp>
    <dsp:sp modelId="{D2B586C0-B751-49EA-BAFF-825807C650DA}">
      <dsp:nvSpPr>
        <dsp:cNvPr id="0" name=""/>
        <dsp:cNvSpPr/>
      </dsp:nvSpPr>
      <dsp:spPr>
        <a:xfrm>
          <a:off x="4077364" y="146075"/>
          <a:ext cx="865061" cy="346024"/>
        </a:xfrm>
        <a:prstGeom prst="chevron">
          <a:avLst/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e-Contract</a:t>
          </a:r>
          <a:endParaRPr lang="en-GB" sz="700" kern="1200" noProof="0" dirty="0"/>
        </a:p>
      </dsp:txBody>
      <dsp:txXfrm>
        <a:off x="4250376" y="146075"/>
        <a:ext cx="519037" cy="346024"/>
      </dsp:txXfrm>
    </dsp:sp>
    <dsp:sp modelId="{AF778006-1403-4E4B-BD55-12F482059286}">
      <dsp:nvSpPr>
        <dsp:cNvPr id="0" name=""/>
        <dsp:cNvSpPr/>
      </dsp:nvSpPr>
      <dsp:spPr>
        <a:xfrm>
          <a:off x="4769414" y="146075"/>
          <a:ext cx="1117339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e-Request</a:t>
          </a:r>
          <a:br>
            <a:rPr lang="en-GB" sz="700" kern="1200" noProof="0" dirty="0" smtClean="0"/>
          </a:br>
          <a:r>
            <a:rPr lang="en-GB" sz="700" kern="1200" noProof="0" dirty="0" smtClean="0"/>
            <a:t>(e-Catalogue)</a:t>
          </a:r>
          <a:endParaRPr lang="en-GB" sz="700" kern="1200" noProof="0" dirty="0"/>
        </a:p>
      </dsp:txBody>
      <dsp:txXfrm>
        <a:off x="4942426" y="146075"/>
        <a:ext cx="771315" cy="346024"/>
      </dsp:txXfrm>
    </dsp:sp>
    <dsp:sp modelId="{0548B2BA-E9F6-4673-A1CC-F0457D248496}">
      <dsp:nvSpPr>
        <dsp:cNvPr id="0" name=""/>
        <dsp:cNvSpPr/>
      </dsp:nvSpPr>
      <dsp:spPr>
        <a:xfrm>
          <a:off x="571374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e-Ordering</a:t>
          </a:r>
          <a:endParaRPr lang="en-GB" sz="700" kern="1200" noProof="0" dirty="0"/>
        </a:p>
      </dsp:txBody>
      <dsp:txXfrm>
        <a:off x="5886753" y="146075"/>
        <a:ext cx="519037" cy="346024"/>
      </dsp:txXfrm>
    </dsp:sp>
    <dsp:sp modelId="{DD4D08FC-27A5-4888-BA3F-D293A2D32D36}">
      <dsp:nvSpPr>
        <dsp:cNvPr id="0" name=""/>
        <dsp:cNvSpPr/>
      </dsp:nvSpPr>
      <dsp:spPr>
        <a:xfrm>
          <a:off x="640579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e-Fulfilment</a:t>
          </a:r>
          <a:endParaRPr lang="en-GB" sz="700" kern="1200" noProof="0" dirty="0"/>
        </a:p>
      </dsp:txBody>
      <dsp:txXfrm>
        <a:off x="6578803" y="146075"/>
        <a:ext cx="519037" cy="346024"/>
      </dsp:txXfrm>
    </dsp:sp>
    <dsp:sp modelId="{49C3A837-11CE-4548-ADDA-0E84B33FEEE1}">
      <dsp:nvSpPr>
        <dsp:cNvPr id="0" name=""/>
        <dsp:cNvSpPr/>
      </dsp:nvSpPr>
      <dsp:spPr>
        <a:xfrm>
          <a:off x="709784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e-Invoicing</a:t>
          </a:r>
          <a:endParaRPr lang="en-GB" sz="700" kern="1200" noProof="0" dirty="0"/>
        </a:p>
      </dsp:txBody>
      <dsp:txXfrm>
        <a:off x="7270853" y="146075"/>
        <a:ext cx="519037" cy="346024"/>
      </dsp:txXfrm>
    </dsp:sp>
    <dsp:sp modelId="{9BB09BC3-5BA8-4DFA-80DE-2B0CEB99D4FC}">
      <dsp:nvSpPr>
        <dsp:cNvPr id="0" name=""/>
        <dsp:cNvSpPr/>
      </dsp:nvSpPr>
      <dsp:spPr>
        <a:xfrm>
          <a:off x="7789890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e-Payment</a:t>
          </a:r>
          <a:endParaRPr lang="en-GB" sz="700" kern="1200" noProof="0" dirty="0"/>
        </a:p>
      </dsp:txBody>
      <dsp:txXfrm>
        <a:off x="7962902" y="146075"/>
        <a:ext cx="519037" cy="346024"/>
      </dsp:txXfrm>
    </dsp:sp>
    <dsp:sp modelId="{A1940469-7C99-47A6-8A80-25EB98A613E8}">
      <dsp:nvSpPr>
        <dsp:cNvPr id="0" name=""/>
        <dsp:cNvSpPr/>
      </dsp:nvSpPr>
      <dsp:spPr>
        <a:xfrm>
          <a:off x="8481940" y="146075"/>
          <a:ext cx="865061" cy="346024"/>
        </a:xfrm>
        <a:prstGeom prst="chevron">
          <a:avLst/>
        </a:prstGeom>
        <a:solidFill>
          <a:schemeClr val="bg1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Supplier and contract management</a:t>
          </a:r>
          <a:endParaRPr lang="en-GB" sz="700" kern="1200" noProof="0" dirty="0"/>
        </a:p>
      </dsp:txBody>
      <dsp:txXfrm>
        <a:off x="8654952" y="146075"/>
        <a:ext cx="519037" cy="3460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2704D-09F2-4FCC-8B5F-93A47BC0143C}">
      <dsp:nvSpPr>
        <dsp:cNvPr id="0" name=""/>
        <dsp:cNvSpPr/>
      </dsp:nvSpPr>
      <dsp:spPr>
        <a:xfrm>
          <a:off x="2057" y="146075"/>
          <a:ext cx="642602" cy="346024"/>
        </a:xfrm>
        <a:prstGeom prst="homePlate">
          <a:avLst/>
        </a:prstGeom>
        <a:solidFill>
          <a:schemeClr val="bg1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338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Planning</a:t>
          </a:r>
          <a:endParaRPr lang="en-GB" sz="700" kern="1200" noProof="0" dirty="0"/>
        </a:p>
      </dsp:txBody>
      <dsp:txXfrm>
        <a:off x="2057" y="146075"/>
        <a:ext cx="556096" cy="346024"/>
      </dsp:txXfrm>
    </dsp:sp>
    <dsp:sp modelId="{31E78569-4A19-4F50-B2CD-3723E2F74F3D}">
      <dsp:nvSpPr>
        <dsp:cNvPr id="0" name=""/>
        <dsp:cNvSpPr/>
      </dsp:nvSpPr>
      <dsp:spPr>
        <a:xfrm>
          <a:off x="471648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e-Notification</a:t>
          </a:r>
          <a:endParaRPr lang="en-GB" sz="700" kern="1200" noProof="0" dirty="0"/>
        </a:p>
      </dsp:txBody>
      <dsp:txXfrm>
        <a:off x="644660" y="146075"/>
        <a:ext cx="519037" cy="346024"/>
      </dsp:txXfrm>
    </dsp:sp>
    <dsp:sp modelId="{8E93D1F2-B0CA-4C00-A68C-B89914994608}">
      <dsp:nvSpPr>
        <dsp:cNvPr id="0" name=""/>
        <dsp:cNvSpPr/>
      </dsp:nvSpPr>
      <dsp:spPr>
        <a:xfrm>
          <a:off x="1163697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e-Access</a:t>
          </a:r>
          <a:endParaRPr lang="en-GB" sz="700" kern="1200" noProof="0" dirty="0"/>
        </a:p>
      </dsp:txBody>
      <dsp:txXfrm>
        <a:off x="1336709" y="146075"/>
        <a:ext cx="519037" cy="346024"/>
      </dsp:txXfrm>
    </dsp:sp>
    <dsp:sp modelId="{F9BADF95-5932-42DD-BB16-4DF7BF5FF971}">
      <dsp:nvSpPr>
        <dsp:cNvPr id="0" name=""/>
        <dsp:cNvSpPr/>
      </dsp:nvSpPr>
      <dsp:spPr>
        <a:xfrm>
          <a:off x="1855747" y="146075"/>
          <a:ext cx="1010530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e-Submission</a:t>
          </a:r>
          <a:br>
            <a:rPr lang="en-GB" sz="700" kern="1200" noProof="0" dirty="0" smtClean="0"/>
          </a:br>
          <a:r>
            <a:rPr lang="en-GB" sz="700" kern="1200" noProof="0" dirty="0" smtClean="0"/>
            <a:t>(e-Attestation)</a:t>
          </a:r>
          <a:endParaRPr lang="en-GB" sz="700" kern="1200" noProof="0" dirty="0"/>
        </a:p>
      </dsp:txBody>
      <dsp:txXfrm>
        <a:off x="2028759" y="146075"/>
        <a:ext cx="664506" cy="346024"/>
      </dsp:txXfrm>
    </dsp:sp>
    <dsp:sp modelId="{3FB462C7-4537-4849-8ED9-A96DF87C77F7}">
      <dsp:nvSpPr>
        <dsp:cNvPr id="0" name=""/>
        <dsp:cNvSpPr/>
      </dsp:nvSpPr>
      <dsp:spPr>
        <a:xfrm>
          <a:off x="2693265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e-Evaluation</a:t>
          </a:r>
          <a:endParaRPr lang="en-GB" sz="700" kern="1200" noProof="0" dirty="0"/>
        </a:p>
      </dsp:txBody>
      <dsp:txXfrm>
        <a:off x="2866277" y="146075"/>
        <a:ext cx="519037" cy="346024"/>
      </dsp:txXfrm>
    </dsp:sp>
    <dsp:sp modelId="{A473D4C9-BF82-4814-81F2-D9DCB2CBB36B}">
      <dsp:nvSpPr>
        <dsp:cNvPr id="0" name=""/>
        <dsp:cNvSpPr/>
      </dsp:nvSpPr>
      <dsp:spPr>
        <a:xfrm>
          <a:off x="3385315" y="146075"/>
          <a:ext cx="865061" cy="346024"/>
        </a:xfrm>
        <a:prstGeom prst="chevron">
          <a:avLst/>
        </a:prstGeom>
        <a:solidFill>
          <a:srgbClr val="0070C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e-Awarding</a:t>
          </a:r>
          <a:br>
            <a:rPr lang="en-GB" sz="700" kern="1200" noProof="0" dirty="0" smtClean="0"/>
          </a:br>
          <a:r>
            <a:rPr lang="en-GB" sz="700" kern="1200" noProof="0" dirty="0" smtClean="0"/>
            <a:t>(e-Auction)</a:t>
          </a:r>
          <a:endParaRPr lang="en-GB" sz="700" kern="1200" noProof="0" dirty="0"/>
        </a:p>
      </dsp:txBody>
      <dsp:txXfrm>
        <a:off x="3558327" y="146075"/>
        <a:ext cx="519037" cy="346024"/>
      </dsp:txXfrm>
    </dsp:sp>
    <dsp:sp modelId="{D2B586C0-B751-49EA-BAFF-825807C650DA}">
      <dsp:nvSpPr>
        <dsp:cNvPr id="0" name=""/>
        <dsp:cNvSpPr/>
      </dsp:nvSpPr>
      <dsp:spPr>
        <a:xfrm>
          <a:off x="4077364" y="146075"/>
          <a:ext cx="865061" cy="346024"/>
        </a:xfrm>
        <a:prstGeom prst="chevron">
          <a:avLst/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e-Contract</a:t>
          </a:r>
          <a:endParaRPr lang="en-GB" sz="700" kern="1200" noProof="0" dirty="0"/>
        </a:p>
      </dsp:txBody>
      <dsp:txXfrm>
        <a:off x="4250376" y="146075"/>
        <a:ext cx="519037" cy="346024"/>
      </dsp:txXfrm>
    </dsp:sp>
    <dsp:sp modelId="{AF778006-1403-4E4B-BD55-12F482059286}">
      <dsp:nvSpPr>
        <dsp:cNvPr id="0" name=""/>
        <dsp:cNvSpPr/>
      </dsp:nvSpPr>
      <dsp:spPr>
        <a:xfrm>
          <a:off x="4769414" y="146075"/>
          <a:ext cx="1117339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e-Request</a:t>
          </a:r>
          <a:br>
            <a:rPr lang="en-GB" sz="700" kern="1200" noProof="0" dirty="0" smtClean="0"/>
          </a:br>
          <a:r>
            <a:rPr lang="en-GB" sz="700" kern="1200" noProof="0" dirty="0" smtClean="0"/>
            <a:t>(e-Catalogue)</a:t>
          </a:r>
          <a:endParaRPr lang="en-GB" sz="700" kern="1200" noProof="0" dirty="0"/>
        </a:p>
      </dsp:txBody>
      <dsp:txXfrm>
        <a:off x="4942426" y="146075"/>
        <a:ext cx="771315" cy="346024"/>
      </dsp:txXfrm>
    </dsp:sp>
    <dsp:sp modelId="{0548B2BA-E9F6-4673-A1CC-F0457D248496}">
      <dsp:nvSpPr>
        <dsp:cNvPr id="0" name=""/>
        <dsp:cNvSpPr/>
      </dsp:nvSpPr>
      <dsp:spPr>
        <a:xfrm>
          <a:off x="571374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e-Ordering</a:t>
          </a:r>
          <a:endParaRPr lang="en-GB" sz="700" kern="1200" noProof="0" dirty="0"/>
        </a:p>
      </dsp:txBody>
      <dsp:txXfrm>
        <a:off x="5886753" y="146075"/>
        <a:ext cx="519037" cy="346024"/>
      </dsp:txXfrm>
    </dsp:sp>
    <dsp:sp modelId="{DD4D08FC-27A5-4888-BA3F-D293A2D32D36}">
      <dsp:nvSpPr>
        <dsp:cNvPr id="0" name=""/>
        <dsp:cNvSpPr/>
      </dsp:nvSpPr>
      <dsp:spPr>
        <a:xfrm>
          <a:off x="640579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e-Fulfilment</a:t>
          </a:r>
          <a:endParaRPr lang="en-GB" sz="700" kern="1200" noProof="0" dirty="0"/>
        </a:p>
      </dsp:txBody>
      <dsp:txXfrm>
        <a:off x="6578803" y="146075"/>
        <a:ext cx="519037" cy="346024"/>
      </dsp:txXfrm>
    </dsp:sp>
    <dsp:sp modelId="{49C3A837-11CE-4548-ADDA-0E84B33FEEE1}">
      <dsp:nvSpPr>
        <dsp:cNvPr id="0" name=""/>
        <dsp:cNvSpPr/>
      </dsp:nvSpPr>
      <dsp:spPr>
        <a:xfrm>
          <a:off x="7097841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e-Invoicing</a:t>
          </a:r>
          <a:endParaRPr lang="en-GB" sz="700" kern="1200" noProof="0" dirty="0"/>
        </a:p>
      </dsp:txBody>
      <dsp:txXfrm>
        <a:off x="7270853" y="146075"/>
        <a:ext cx="519037" cy="346024"/>
      </dsp:txXfrm>
    </dsp:sp>
    <dsp:sp modelId="{9BB09BC3-5BA8-4DFA-80DE-2B0CEB99D4FC}">
      <dsp:nvSpPr>
        <dsp:cNvPr id="0" name=""/>
        <dsp:cNvSpPr/>
      </dsp:nvSpPr>
      <dsp:spPr>
        <a:xfrm>
          <a:off x="7789890" y="146075"/>
          <a:ext cx="865061" cy="346024"/>
        </a:xfrm>
        <a:prstGeom prst="chevr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e-Payment</a:t>
          </a:r>
          <a:endParaRPr lang="en-GB" sz="700" kern="1200" noProof="0" dirty="0"/>
        </a:p>
      </dsp:txBody>
      <dsp:txXfrm>
        <a:off x="7962902" y="146075"/>
        <a:ext cx="519037" cy="346024"/>
      </dsp:txXfrm>
    </dsp:sp>
    <dsp:sp modelId="{A1940469-7C99-47A6-8A80-25EB98A613E8}">
      <dsp:nvSpPr>
        <dsp:cNvPr id="0" name=""/>
        <dsp:cNvSpPr/>
      </dsp:nvSpPr>
      <dsp:spPr>
        <a:xfrm>
          <a:off x="8481940" y="146075"/>
          <a:ext cx="865061" cy="346024"/>
        </a:xfrm>
        <a:prstGeom prst="chevron">
          <a:avLst/>
        </a:prstGeom>
        <a:solidFill>
          <a:schemeClr val="bg1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004" tIns="18669" rIns="9335" bIns="18669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Supplier and contract management</a:t>
          </a:r>
          <a:endParaRPr lang="en-GB" sz="700" kern="1200" noProof="0" dirty="0"/>
        </a:p>
      </dsp:txBody>
      <dsp:txXfrm>
        <a:off x="8654952" y="146075"/>
        <a:ext cx="519037" cy="346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3225F-FB22-5D46-AD34-7DF43B30EC61}" type="datetimeFigureOut">
              <a:rPr lang="en-US" smtClean="0"/>
              <a:t>4/28/16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0BE8E-3DA8-EC40-AE4F-6B019BDE7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5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9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34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logo_højre_top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6" b="63235"/>
          <a:stretch/>
        </p:blipFill>
        <p:spPr>
          <a:xfrm>
            <a:off x="9606843" y="0"/>
            <a:ext cx="2585156" cy="2514600"/>
          </a:xfrm>
          <a:prstGeom prst="rect">
            <a:avLst/>
          </a:prstGeom>
        </p:spPr>
      </p:pic>
      <p:sp>
        <p:nvSpPr>
          <p:cNvPr id="5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912000" y="1008001"/>
            <a:ext cx="10331451" cy="7403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400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GB" smtClean="0"/>
              <a:t>Click to add a title</a:t>
            </a:r>
            <a:endParaRPr lang="en-GB" dirty="0"/>
          </a:p>
        </p:txBody>
      </p:sp>
      <p:sp>
        <p:nvSpPr>
          <p:cNvPr id="6" name="Pladsholder til tekst 12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2371724"/>
            <a:ext cx="10331167" cy="3295652"/>
          </a:xfrm>
          <a:noFill/>
        </p:spPr>
        <p:txBody>
          <a:bodyPr lIns="108000" tIns="108000" rIns="108000" bIns="108000">
            <a:normAutofit/>
          </a:bodyPr>
          <a:lstStyle>
            <a:lvl1pPr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smtClean="0"/>
              <a:t>Click to add text</a:t>
            </a:r>
          </a:p>
          <a:p>
            <a:pPr lvl="1"/>
            <a:r>
              <a:rPr lang="en-GB" smtClean="0"/>
              <a:t>Andet niveau</a:t>
            </a:r>
          </a:p>
          <a:p>
            <a:pPr lvl="2"/>
            <a:r>
              <a:rPr lang="en-GB" smtClean="0"/>
              <a:t>Tredje niveau</a:t>
            </a:r>
          </a:p>
          <a:p>
            <a:pPr lvl="3"/>
            <a:r>
              <a:rPr lang="en-GB" smtClean="0"/>
              <a:t>Fjerde niveau</a:t>
            </a:r>
          </a:p>
          <a:p>
            <a:pPr lvl="4"/>
            <a:r>
              <a:rPr lang="en-GB" smtClean="0"/>
              <a:t>Femte niveau</a:t>
            </a:r>
            <a:endParaRPr lang="en-GB" dirty="0"/>
          </a:p>
        </p:txBody>
      </p:sp>
      <p:pic>
        <p:nvPicPr>
          <p:cNvPr id="7" name="Billede 6" descr="Dansk Standard_logo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08" t="85227"/>
          <a:stretch/>
        </p:blipFill>
        <p:spPr>
          <a:xfrm>
            <a:off x="10376371" y="5842000"/>
            <a:ext cx="1815629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78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9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6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8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0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41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text</a:t>
            </a:r>
            <a:r>
              <a:rPr lang="nb-NO" dirty="0" smtClean="0"/>
              <a:t> styles</a:t>
            </a:r>
          </a:p>
          <a:p>
            <a:pPr lvl="1"/>
            <a:r>
              <a:rPr lang="nb-NO" dirty="0" smtClean="0"/>
              <a:t>Second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2"/>
            <a:r>
              <a:rPr lang="nb-NO" dirty="0" smtClean="0"/>
              <a:t>Third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3"/>
            <a:r>
              <a:rPr lang="nb-NO" dirty="0" err="1" smtClean="0"/>
              <a:t>Fourth</a:t>
            </a:r>
            <a:r>
              <a:rPr lang="nb-NO" dirty="0" smtClean="0"/>
              <a:t>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4"/>
            <a:r>
              <a:rPr lang="nb-NO" dirty="0" smtClean="0"/>
              <a:t>Fifth </a:t>
            </a:r>
            <a:r>
              <a:rPr lang="nb-NO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4E778-14C6-0E43-A60A-6AC41D5D864F}" type="datetimeFigureOut">
              <a:rPr lang="en-US" smtClean="0"/>
              <a:t>4/28/16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E9FB5-DA02-FF4C-953F-99D06B5E8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3317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 on European initiatives related to public procurement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Jostein Frømyr</a:t>
            </a:r>
          </a:p>
          <a:p>
            <a:endParaRPr lang="en-US" dirty="0" smtClean="0"/>
          </a:p>
          <a:p>
            <a:r>
              <a:rPr lang="en-US" dirty="0" smtClean="0"/>
              <a:t>UN/CEFACT Forum</a:t>
            </a:r>
          </a:p>
          <a:p>
            <a:r>
              <a:rPr lang="en-US" dirty="0" smtClean="0"/>
              <a:t>Geneva, 28 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1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 charset="0"/>
                <a:ea typeface="Verdana" charset="0"/>
                <a:cs typeface="Verdana" charset="0"/>
              </a:rPr>
              <a:t>The aim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DA9D-635F-4C66-89B8-C619371F396E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550177" y="2276888"/>
          <a:ext cx="9349060" cy="638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191344" y="2273655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Contracting</a:t>
            </a:r>
          </a:p>
          <a:p>
            <a:r>
              <a:rPr lang="en-GB" sz="1800" dirty="0" smtClean="0"/>
              <a:t>Authority</a:t>
            </a:r>
            <a:endParaRPr lang="en-GB" sz="1800" dirty="0"/>
          </a:p>
        </p:txBody>
      </p:sp>
      <p:sp>
        <p:nvSpPr>
          <p:cNvPr id="7" name="TekstSylinder 6"/>
          <p:cNvSpPr txBox="1"/>
          <p:nvPr/>
        </p:nvSpPr>
        <p:spPr>
          <a:xfrm>
            <a:off x="11015202" y="241215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Buyer</a:t>
            </a:r>
            <a:endParaRPr lang="en-GB" sz="1800" dirty="0"/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550177" y="5077238"/>
          <a:ext cx="9349060" cy="638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372318" y="508692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Economic</a:t>
            </a:r>
          </a:p>
          <a:p>
            <a:r>
              <a:rPr lang="en-GB" sz="1800" dirty="0" smtClean="0"/>
              <a:t>Operator</a:t>
            </a:r>
            <a:endParaRPr lang="en-GB" sz="1800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10953055" y="520424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Seller</a:t>
            </a:r>
            <a:endParaRPr lang="en-GB" sz="1800" dirty="0"/>
          </a:p>
        </p:txBody>
      </p:sp>
      <p:cxnSp>
        <p:nvCxnSpPr>
          <p:cNvPr id="11" name="Rett pil 10"/>
          <p:cNvCxnSpPr/>
          <p:nvPr/>
        </p:nvCxnSpPr>
        <p:spPr>
          <a:xfrm>
            <a:off x="9737186" y="2762436"/>
            <a:ext cx="0" cy="2451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>
            <a:off x="9051386" y="2762436"/>
            <a:ext cx="0" cy="245133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Rett pil 12"/>
          <p:cNvCxnSpPr/>
          <p:nvPr/>
        </p:nvCxnSpPr>
        <p:spPr>
          <a:xfrm>
            <a:off x="8317961" y="2762436"/>
            <a:ext cx="0" cy="24513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>
            <a:off x="7622636" y="2762436"/>
            <a:ext cx="0" cy="24513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Rett pil 14"/>
          <p:cNvCxnSpPr/>
          <p:nvPr/>
        </p:nvCxnSpPr>
        <p:spPr>
          <a:xfrm>
            <a:off x="6879686" y="2762436"/>
            <a:ext cx="0" cy="24513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Rett pil 15"/>
          <p:cNvCxnSpPr/>
          <p:nvPr/>
        </p:nvCxnSpPr>
        <p:spPr>
          <a:xfrm>
            <a:off x="6031961" y="2762436"/>
            <a:ext cx="0" cy="24513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>
            <a:off x="5336636" y="2762436"/>
            <a:ext cx="0" cy="24513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Rett pil 17"/>
          <p:cNvCxnSpPr/>
          <p:nvPr/>
        </p:nvCxnSpPr>
        <p:spPr>
          <a:xfrm>
            <a:off x="3860261" y="2771961"/>
            <a:ext cx="0" cy="245133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Rett pil 18"/>
          <p:cNvCxnSpPr/>
          <p:nvPr/>
        </p:nvCxnSpPr>
        <p:spPr>
          <a:xfrm>
            <a:off x="3145886" y="2771961"/>
            <a:ext cx="0" cy="2451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Rett pil 19"/>
          <p:cNvCxnSpPr/>
          <p:nvPr/>
        </p:nvCxnSpPr>
        <p:spPr>
          <a:xfrm>
            <a:off x="2431511" y="2771961"/>
            <a:ext cx="0" cy="245133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Plassholder for innhold 2"/>
          <p:cNvSpPr txBox="1">
            <a:spLocks/>
          </p:cNvSpPr>
          <p:nvPr/>
        </p:nvSpPr>
        <p:spPr>
          <a:xfrm>
            <a:off x="1868394" y="3140969"/>
            <a:ext cx="8260054" cy="1656183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>
            <a:lvl1pPr marL="182563" indent="-182563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358775" indent="-176213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2pPr>
            <a:lvl3pPr marL="495300" indent="-136525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3pPr>
            <a:lvl4pPr marL="657225" indent="-168275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4pPr>
            <a:lvl5pPr marL="808038" indent="-150813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2400" b="1" dirty="0" smtClean="0">
                <a:solidFill>
                  <a:schemeClr val="bg1"/>
                </a:solidFill>
              </a:rPr>
              <a:t>Interoperable electronic solutions</a:t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b="1" dirty="0" smtClean="0">
                <a:solidFill>
                  <a:schemeClr val="bg1"/>
                </a:solidFill>
              </a:rPr>
              <a:t>covering the full public procurement process.</a:t>
            </a:r>
          </a:p>
          <a:p>
            <a:pPr marL="0" indent="0" algn="ctr">
              <a:buFont typeface="Arial"/>
              <a:buNone/>
            </a:pPr>
            <a:r>
              <a:rPr lang="en-GB" sz="2400" b="1" dirty="0" smtClean="0">
                <a:solidFill>
                  <a:schemeClr val="bg1"/>
                </a:solidFill>
              </a:rPr>
              <a:t>A tool to foster growth</a:t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b="1" dirty="0" smtClean="0">
                <a:solidFill>
                  <a:schemeClr val="bg1"/>
                </a:solidFill>
              </a:rPr>
              <a:t>trough efficiency and innovation.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0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 charset="0"/>
                <a:ea typeface="Verdana" charset="0"/>
                <a:cs typeface="Verdana" charset="0"/>
              </a:rPr>
              <a:t>Key areas of concern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Regulatory framework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Standards initiatives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Adoption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Business areas in focus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Notification </a:t>
            </a:r>
            <a:r>
              <a:rPr lang="en-GB" dirty="0"/>
              <a:t>and tendering</a:t>
            </a:r>
          </a:p>
          <a:p>
            <a:pPr lvl="1"/>
            <a:r>
              <a:rPr lang="en-GB" dirty="0"/>
              <a:t>Notification forms</a:t>
            </a:r>
          </a:p>
          <a:p>
            <a:pPr lvl="1"/>
            <a:r>
              <a:rPr lang="en-GB" dirty="0"/>
              <a:t>ESPD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Invoicing and payment</a:t>
            </a:r>
          </a:p>
          <a:p>
            <a:pPr lvl="1"/>
            <a:r>
              <a:rPr lang="en-GB" dirty="0"/>
              <a:t>Invoicing (</a:t>
            </a:r>
            <a:r>
              <a:rPr lang="en-GB" dirty="0" err="1"/>
              <a:t>prEN</a:t>
            </a:r>
            <a:r>
              <a:rPr lang="en-GB" dirty="0"/>
              <a:t> 16931)</a:t>
            </a:r>
          </a:p>
          <a:p>
            <a:pPr lvl="1"/>
            <a:r>
              <a:rPr lang="en-GB" dirty="0"/>
              <a:t>SEPA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69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 charset="0"/>
                <a:ea typeface="Verdana" charset="0"/>
                <a:cs typeface="Verdana" charset="0"/>
              </a:rPr>
              <a:t>The regulatory framework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760763"/>
              </p:ext>
            </p:extLst>
          </p:nvPr>
        </p:nvGraphicFramePr>
        <p:xfrm>
          <a:off x="838200" y="2158535"/>
          <a:ext cx="105156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4151"/>
                <a:gridCol w="4673302"/>
                <a:gridCol w="255814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Legal instrument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Scope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Effective as from</a:t>
                      </a:r>
                      <a:endParaRPr lang="en-GB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sz="2000" b="1" i="0" noProof="0" dirty="0" smtClean="0"/>
                        <a:t>Regulation (EU) 1025/2012</a:t>
                      </a:r>
                      <a:endParaRPr lang="en-GB" sz="2000" b="1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altLang="en-US" sz="2000" i="0" noProof="0" dirty="0" smtClean="0"/>
                        <a:t>Legal basis for European standardisation 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2000" i="0" noProof="0" dirty="0" smtClean="0"/>
                        <a:t>2013.01.01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sz="2000" b="1" i="0" noProof="0" dirty="0" smtClean="0"/>
                        <a:t>Directive 2014/24/EU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i="0" noProof="0" dirty="0" smtClean="0"/>
                        <a:t>Public procurement</a:t>
                      </a:r>
                      <a:endParaRPr lang="en-GB" sz="2000" i="0" noProof="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noProof="0" dirty="0" smtClean="0"/>
                        <a:t>Mandatory use</a:t>
                      </a:r>
                      <a:r>
                        <a:rPr lang="en-GB" sz="2000" i="0" baseline="0" noProof="0" dirty="0" smtClean="0"/>
                        <a:t> by 2017.04.17 and 2018.10.17</a:t>
                      </a:r>
                      <a:endParaRPr lang="en-GB" sz="2000" i="0" noProof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sz="2000" b="1" i="0" noProof="0" dirty="0" smtClean="0"/>
                        <a:t>Directive 2014/25/EU 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altLang="en-US" sz="2000" i="0" noProof="0" dirty="0" smtClean="0"/>
                        <a:t>Procurement by entities operating in the water, energy, transport and postal services sectors </a:t>
                      </a:r>
                      <a:endParaRPr lang="en-GB" sz="2000" i="0" noProof="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sz="2000" b="1" i="0" noProof="0" dirty="0" smtClean="0"/>
                        <a:t>Directive 2014/23/EU 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altLang="en-US" sz="2000" i="0" noProof="0" dirty="0" smtClean="0"/>
                        <a:t>Award of concession contracts </a:t>
                      </a:r>
                      <a:endParaRPr lang="en-GB" sz="2000" i="0" noProof="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i="0" noProof="0" dirty="0" smtClean="0"/>
                        <a:t>Directive 2014/55/EU</a:t>
                      </a:r>
                      <a:endParaRPr lang="en-GB" sz="2000" b="1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i="0" noProof="0" dirty="0" smtClean="0"/>
                        <a:t>Electronic</a:t>
                      </a:r>
                      <a:r>
                        <a:rPr lang="en-GB" sz="2000" i="0" baseline="0" noProof="0" dirty="0" smtClean="0"/>
                        <a:t> invoicing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noProof="0" dirty="0" smtClean="0"/>
                        <a:t>Mandatory use</a:t>
                      </a:r>
                      <a:r>
                        <a:rPr lang="en-GB" sz="2000" i="0" baseline="0" noProof="0" dirty="0" smtClean="0"/>
                        <a:t> by 2018.11 and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baseline="0" noProof="0" dirty="0" smtClean="0"/>
                        <a:t>2019.11 </a:t>
                      </a:r>
                      <a:endParaRPr lang="en-GB" sz="2000" i="0" noProof="0" dirty="0" smtClean="0"/>
                    </a:p>
                  </a:txBody>
                  <a:tcPr anchor="ctr"/>
                </a:tc>
              </a:tr>
              <a:tr h="514408">
                <a:tc>
                  <a:txBody>
                    <a:bodyPr/>
                    <a:lstStyle/>
                    <a:p>
                      <a:r>
                        <a:rPr lang="en-GB" sz="2000" b="1" i="0" noProof="0" dirty="0" smtClean="0"/>
                        <a:t>Directive 2</a:t>
                      </a:r>
                      <a:r>
                        <a:rPr lang="is-I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007/64/EC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Regulation (EU) No 260/2012</a:t>
                      </a:r>
                      <a:endParaRPr lang="en-GB" sz="2000" b="1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i="0" noProof="0" dirty="0" smtClean="0"/>
                        <a:t>Payment services (SEPA)</a:t>
                      </a:r>
                      <a:endParaRPr lang="en-GB" sz="20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i="0" noProof="0" dirty="0" smtClean="0"/>
                        <a:t>Mandatory</a:t>
                      </a:r>
                      <a:r>
                        <a:rPr lang="en-GB" sz="2000" i="0" baseline="0" noProof="0" dirty="0" smtClean="0"/>
                        <a:t> use by</a:t>
                      </a:r>
                    </a:p>
                    <a:p>
                      <a:r>
                        <a:rPr lang="en-GB" sz="2000" i="0" baseline="0" noProof="0" dirty="0" smtClean="0"/>
                        <a:t>2014.02.01 and</a:t>
                      </a:r>
                    </a:p>
                    <a:p>
                      <a:r>
                        <a:rPr lang="en-GB" sz="2000" i="0" baseline="0" noProof="0" dirty="0" smtClean="0"/>
                        <a:t>2016.10.31</a:t>
                      </a:r>
                      <a:endParaRPr lang="en-GB" sz="2000" i="0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838200" y="1513895"/>
            <a:ext cx="10515600" cy="688975"/>
          </a:xfrm>
        </p:spPr>
        <p:txBody>
          <a:bodyPr/>
          <a:lstStyle/>
          <a:p>
            <a:pPr marL="0" indent="0" algn="ctr">
              <a:buNone/>
            </a:pPr>
            <a:r>
              <a:rPr lang="is-IS" b="1" dirty="0" smtClean="0"/>
              <a:t>…. </a:t>
            </a:r>
            <a:r>
              <a:rPr lang="en-GB" b="1" dirty="0" smtClean="0"/>
              <a:t>is in place!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607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>
                <a:latin typeface="Verdana" charset="0"/>
                <a:ea typeface="Verdana" charset="0"/>
                <a:cs typeface="Verdana" charset="0"/>
              </a:rPr>
              <a:t>The standards</a:t>
            </a:r>
            <a:endParaRPr lang="nb-NO" dirty="0">
              <a:latin typeface="Verdana" charset="0"/>
              <a:ea typeface="Verdana" charset="0"/>
              <a:cs typeface="Verdana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002011"/>
              </p:ext>
            </p:extLst>
          </p:nvPr>
        </p:nvGraphicFramePr>
        <p:xfrm>
          <a:off x="838200" y="2137351"/>
          <a:ext cx="1051560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6727"/>
                <a:gridCol w="2992582"/>
                <a:gridCol w="53062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Entity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Scope of work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Key deliverables</a:t>
                      </a:r>
                      <a:endParaRPr lang="en-GB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noProof="0" dirty="0" smtClean="0"/>
                        <a:t>CEN/TC 434</a:t>
                      </a:r>
                      <a:endParaRPr lang="en-GB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Electronic invoicing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noProof="0" dirty="0" smtClean="0"/>
                        <a:t>Core</a:t>
                      </a:r>
                      <a:r>
                        <a:rPr lang="en-GB" sz="2000" baseline="0" noProof="0" dirty="0" smtClean="0"/>
                        <a:t> Invoice Model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baseline="0" noProof="0" dirty="0" smtClean="0"/>
                        <a:t>List of syntaxes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baseline="0" noProof="0" dirty="0" smtClean="0"/>
                        <a:t>Syntax binding and validation artefacts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baseline="0" noProof="0" dirty="0" smtClean="0"/>
                        <a:t>Transmission guideline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baseline="0" noProof="0" dirty="0" smtClean="0"/>
                        <a:t>Extension methodology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noProof="0" dirty="0" smtClean="0"/>
                        <a:t>CEN/TC</a:t>
                      </a:r>
                      <a:r>
                        <a:rPr lang="en-GB" sz="2000" b="1" baseline="0" noProof="0" dirty="0" smtClean="0"/>
                        <a:t> 440</a:t>
                      </a:r>
                      <a:endParaRPr lang="en-GB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Electronic public</a:t>
                      </a:r>
                      <a:r>
                        <a:rPr lang="en-GB" sz="2000" baseline="0" noProof="0" dirty="0" smtClean="0"/>
                        <a:t> procurement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noProof="0" dirty="0" smtClean="0"/>
                        <a:t>Catalogue of e-procurement services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noProof="0" dirty="0" smtClean="0"/>
                        <a:t>E-procurement service choreography specifications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noProof="0" dirty="0" smtClean="0"/>
                        <a:t>Core transaction models</a:t>
                      </a:r>
                      <a:endParaRPr lang="en-GB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EPC</a:t>
                      </a:r>
                      <a:r>
                        <a:rPr lang="en-GB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European Payments Council</a:t>
                      </a:r>
                      <a:endParaRPr lang="en-GB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Payment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2000" noProof="0" dirty="0" smtClean="0"/>
                        <a:t>The SEPA rule book (Based on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ISO 20022 message standards)</a:t>
                      </a:r>
                    </a:p>
                    <a:p>
                      <a:pPr marL="742950" lvl="1" indent="-285750">
                        <a:buFont typeface="Arial" charset="0"/>
                        <a:buChar char="•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SEPA Credit Transfer (SCT) </a:t>
                      </a:r>
                    </a:p>
                    <a:p>
                      <a:pPr marL="742950" lvl="1" indent="-285750">
                        <a:buFont typeface="Arial" charset="0"/>
                        <a:buChar char="•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SEPA Direct Debit (SDD)</a:t>
                      </a:r>
                      <a:endParaRPr lang="en-GB" sz="20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38200" y="1513895"/>
            <a:ext cx="10515600" cy="623456"/>
          </a:xfrm>
        </p:spPr>
        <p:txBody>
          <a:bodyPr/>
          <a:lstStyle/>
          <a:p>
            <a:pPr marL="0" indent="0" algn="ctr">
              <a:buNone/>
            </a:pPr>
            <a:r>
              <a:rPr lang="is-IS" b="1" dirty="0" smtClean="0"/>
              <a:t>…. </a:t>
            </a:r>
            <a:r>
              <a:rPr lang="en-GB" b="1" dirty="0" smtClean="0"/>
              <a:t>are still under development!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960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 charset="0"/>
                <a:ea typeface="Verdana" charset="0"/>
                <a:cs typeface="Verdana" charset="0"/>
              </a:rPr>
              <a:t>Adoption</a:t>
            </a:r>
            <a:endParaRPr lang="en-GB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mandated by law (public entities)</a:t>
            </a:r>
          </a:p>
          <a:p>
            <a:r>
              <a:rPr lang="en-GB" dirty="0" smtClean="0"/>
              <a:t>Coordinated </a:t>
            </a:r>
            <a:r>
              <a:rPr lang="en-GB" dirty="0" smtClean="0"/>
              <a:t>by dedicated </a:t>
            </a:r>
            <a:r>
              <a:rPr lang="en-GB" dirty="0" smtClean="0"/>
              <a:t>stakeholder groups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Supported by funding and EC sponsored projects</a:t>
            </a:r>
          </a:p>
          <a:p>
            <a:pPr lvl="1"/>
            <a:r>
              <a:rPr lang="en-GB" dirty="0" smtClean="0"/>
              <a:t>Connecting Europe Facility (CEF)</a:t>
            </a:r>
          </a:p>
          <a:p>
            <a:pPr lvl="1"/>
            <a:r>
              <a:rPr lang="en-GB" dirty="0" smtClean="0"/>
              <a:t>E-SENS, e-Prior, </a:t>
            </a:r>
            <a:r>
              <a:rPr lang="en-GB" dirty="0" err="1" smtClean="0"/>
              <a:t>OpenPEPPOL</a:t>
            </a:r>
            <a:r>
              <a:rPr lang="en-GB" dirty="0" smtClean="0"/>
              <a:t>, </a:t>
            </a:r>
            <a:r>
              <a:rPr lang="is-IS" dirty="0" smtClean="0"/>
              <a:t>….</a:t>
            </a:r>
            <a:endParaRPr lang="en-GB" dirty="0" smtClean="0"/>
          </a:p>
          <a:p>
            <a:pPr lvl="1"/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73298"/>
              </p:ext>
            </p:extLst>
          </p:nvPr>
        </p:nvGraphicFramePr>
        <p:xfrm>
          <a:off x="1464441" y="2873092"/>
          <a:ext cx="93349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593"/>
                <a:gridCol w="670034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Area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Stakeholder group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ICT</a:t>
                      </a:r>
                      <a:r>
                        <a:rPr lang="en-GB" baseline="0" noProof="0" dirty="0" smtClean="0"/>
                        <a:t> standardization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noProof="0" dirty="0" smtClean="0"/>
                        <a:t>MSP - European Multi-stakeholder Platform on ICT Standardisation</a:t>
                      </a:r>
                      <a:endParaRPr lang="en-GB" altLang="en-US" sz="1800" i="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Public procurement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EXEP - </a:t>
                      </a:r>
                      <a:r>
                        <a:rPr lang="en-GB" altLang="en-US" noProof="0" dirty="0" smtClean="0"/>
                        <a:t>Expert Group on eProcurement 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Invoicing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err="1" smtClean="0"/>
                        <a:t>EMSFeI</a:t>
                      </a:r>
                      <a:r>
                        <a:rPr lang="en-GB" baseline="0" noProof="0" dirty="0" smtClean="0"/>
                        <a:t> - </a:t>
                      </a:r>
                      <a:r>
                        <a:rPr lang="en-GB" noProof="0" dirty="0" smtClean="0"/>
                        <a:t>European Multi-stakeholder Forum on Electronic Invoicing 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Payment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EPC - The European Payments Council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326</Words>
  <Application>Microsoft Macintosh PowerPoint</Application>
  <PresentationFormat>Widescreen</PresentationFormat>
  <Paragraphs>120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Verdana</vt:lpstr>
      <vt:lpstr>Arial</vt:lpstr>
      <vt:lpstr>Office Theme</vt:lpstr>
      <vt:lpstr>Update on European initiatives related to public procurement</vt:lpstr>
      <vt:lpstr>The aim</vt:lpstr>
      <vt:lpstr>Key areas of concern</vt:lpstr>
      <vt:lpstr>The regulatory framework</vt:lpstr>
      <vt:lpstr>The standards</vt:lpstr>
      <vt:lpstr>Adoption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initiatives related to procurement</dc:title>
  <dc:creator>Jostein Frømyr</dc:creator>
  <cp:lastModifiedBy>Jostein Frømyr</cp:lastModifiedBy>
  <cp:revision>19</cp:revision>
  <dcterms:created xsi:type="dcterms:W3CDTF">2015-11-03T23:27:53Z</dcterms:created>
  <dcterms:modified xsi:type="dcterms:W3CDTF">2016-04-28T13:42:17Z</dcterms:modified>
</cp:coreProperties>
</file>