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5"/>
  </p:notesMasterIdLst>
  <p:sldIdLst>
    <p:sldId id="256" r:id="rId2"/>
    <p:sldId id="287" r:id="rId3"/>
    <p:sldId id="288" r:id="rId4"/>
    <p:sldId id="289" r:id="rId5"/>
    <p:sldId id="292" r:id="rId6"/>
    <p:sldId id="286" r:id="rId7"/>
    <p:sldId id="264" r:id="rId8"/>
    <p:sldId id="265" r:id="rId9"/>
    <p:sldId id="266" r:id="rId10"/>
    <p:sldId id="274" r:id="rId11"/>
    <p:sldId id="311" r:id="rId12"/>
    <p:sldId id="312" r:id="rId13"/>
    <p:sldId id="308" r:id="rId14"/>
  </p:sldIdLst>
  <p:sldSz cx="12192000" cy="6858000"/>
  <p:notesSz cx="6858000" cy="9144000"/>
  <p:defaultTextStyle>
    <a:defPPr>
      <a:defRPr lang="en-R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FD02BC4-2F0D-744C-A11B-B5BE16B459D8}">
          <p14:sldIdLst>
            <p14:sldId id="256"/>
            <p14:sldId id="287"/>
            <p14:sldId id="288"/>
            <p14:sldId id="289"/>
            <p14:sldId id="292"/>
            <p14:sldId id="286"/>
            <p14:sldId id="264"/>
            <p14:sldId id="265"/>
            <p14:sldId id="266"/>
            <p14:sldId id="274"/>
            <p14:sldId id="311"/>
            <p14:sldId id="312"/>
            <p14:sldId id="30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354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63"/>
    <p:restoredTop sz="96327"/>
  </p:normalViewPr>
  <p:slideViewPr>
    <p:cSldViewPr snapToGrid="0" snapToObjects="1">
      <p:cViewPr varScale="1">
        <p:scale>
          <a:sx n="97" d="100"/>
          <a:sy n="97" d="100"/>
        </p:scale>
        <p:origin x="86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BB3342-4198-4A4B-B638-501B371CC044}" type="doc">
      <dgm:prSet loTypeId="urn:microsoft.com/office/officeart/2005/8/layout/default" loCatId="" qsTypeId="urn:microsoft.com/office/officeart/2005/8/quickstyle/simple1" qsCatId="simple" csTypeId="urn:microsoft.com/office/officeart/2005/8/colors/colorful1" csCatId="colorful" phldr="1"/>
      <dgm:spPr/>
      <dgm:t>
        <a:bodyPr/>
        <a:lstStyle/>
        <a:p>
          <a:endParaRPr lang="en-US"/>
        </a:p>
      </dgm:t>
    </dgm:pt>
    <dgm:pt modelId="{D405C221-29ED-904F-827B-3A3297A70101}">
      <dgm:prSet phldrT="[Text]"/>
      <dgm:spPr/>
      <dgm:t>
        <a:bodyPr/>
        <a:lstStyle/>
        <a:p>
          <a:pPr rtl="0"/>
          <a:r>
            <a:rPr lang="en-US" dirty="0"/>
            <a:t>Single Sign-on</a:t>
          </a:r>
        </a:p>
      </dgm:t>
    </dgm:pt>
    <dgm:pt modelId="{A0243332-DD36-5947-9A6F-11399F8D98B5}" type="parTrans" cxnId="{4ADFAFFA-5790-134B-AA44-C3F56169B7EA}">
      <dgm:prSet/>
      <dgm:spPr/>
      <dgm:t>
        <a:bodyPr/>
        <a:lstStyle/>
        <a:p>
          <a:endParaRPr lang="en-US"/>
        </a:p>
      </dgm:t>
    </dgm:pt>
    <dgm:pt modelId="{BCA143EE-FB94-834B-AEB3-DE8320D4C90D}" type="sibTrans" cxnId="{4ADFAFFA-5790-134B-AA44-C3F56169B7EA}">
      <dgm:prSet/>
      <dgm:spPr/>
      <dgm:t>
        <a:bodyPr/>
        <a:lstStyle/>
        <a:p>
          <a:endParaRPr lang="en-US"/>
        </a:p>
      </dgm:t>
    </dgm:pt>
    <dgm:pt modelId="{FD471E67-9DCF-2F44-94F0-A3CDB6CFDEC7}">
      <dgm:prSet phldrT="[Text]"/>
      <dgm:spPr/>
      <dgm:t>
        <a:bodyPr/>
        <a:lstStyle/>
        <a:p>
          <a:r>
            <a:rPr lang="en-US" dirty="0"/>
            <a:t>Profile Management</a:t>
          </a:r>
        </a:p>
      </dgm:t>
    </dgm:pt>
    <dgm:pt modelId="{D2F5F6EA-317E-834C-A56D-37A2693418D7}" type="parTrans" cxnId="{72C1231C-4EEC-2C40-9BD2-BC6DE2D5FA8D}">
      <dgm:prSet/>
      <dgm:spPr/>
      <dgm:t>
        <a:bodyPr/>
        <a:lstStyle/>
        <a:p>
          <a:endParaRPr lang="en-US"/>
        </a:p>
      </dgm:t>
    </dgm:pt>
    <dgm:pt modelId="{C9B90955-0EF3-B940-A1DC-DC1E49FDE0E3}" type="sibTrans" cxnId="{72C1231C-4EEC-2C40-9BD2-BC6DE2D5FA8D}">
      <dgm:prSet/>
      <dgm:spPr/>
      <dgm:t>
        <a:bodyPr/>
        <a:lstStyle/>
        <a:p>
          <a:endParaRPr lang="en-US"/>
        </a:p>
      </dgm:t>
    </dgm:pt>
    <dgm:pt modelId="{8D6FC499-FCB5-A445-8572-7549A5316DF1}">
      <dgm:prSet phldrT="[Text]"/>
      <dgm:spPr/>
      <dgm:t>
        <a:bodyPr/>
        <a:lstStyle/>
        <a:p>
          <a:r>
            <a:rPr lang="en-US" dirty="0"/>
            <a:t>Dashboard</a:t>
          </a:r>
        </a:p>
      </dgm:t>
    </dgm:pt>
    <dgm:pt modelId="{961AEDAC-6697-6846-AF31-0BBD19DD9258}" type="parTrans" cxnId="{5CAE4B32-F602-4C41-8B06-A07642B62361}">
      <dgm:prSet/>
      <dgm:spPr/>
      <dgm:t>
        <a:bodyPr/>
        <a:lstStyle/>
        <a:p>
          <a:endParaRPr lang="en-US"/>
        </a:p>
      </dgm:t>
    </dgm:pt>
    <dgm:pt modelId="{FF2ADAFE-1494-0046-B157-F325B837AFB6}" type="sibTrans" cxnId="{5CAE4B32-F602-4C41-8B06-A07642B62361}">
      <dgm:prSet/>
      <dgm:spPr/>
      <dgm:t>
        <a:bodyPr/>
        <a:lstStyle/>
        <a:p>
          <a:endParaRPr lang="en-US"/>
        </a:p>
      </dgm:t>
    </dgm:pt>
    <dgm:pt modelId="{99037C5F-CFD0-6348-991F-E5FC580DAFFA}">
      <dgm:prSet phldrT="[Text]"/>
      <dgm:spPr/>
      <dgm:t>
        <a:bodyPr/>
        <a:lstStyle/>
        <a:p>
          <a:r>
            <a:rPr lang="en-US"/>
            <a:t>Mobile Compatible</a:t>
          </a:r>
          <a:endParaRPr lang="en-US" dirty="0"/>
        </a:p>
      </dgm:t>
    </dgm:pt>
    <dgm:pt modelId="{8DDFFAD1-D3EE-CA4B-98B7-A245C2612853}" type="parTrans" cxnId="{81FD1809-E752-F94F-8631-BA57E0B8C163}">
      <dgm:prSet/>
      <dgm:spPr/>
      <dgm:t>
        <a:bodyPr/>
        <a:lstStyle/>
        <a:p>
          <a:endParaRPr lang="en-US"/>
        </a:p>
      </dgm:t>
    </dgm:pt>
    <dgm:pt modelId="{E70E13A2-01AF-D84B-AE56-254BACC7DA25}" type="sibTrans" cxnId="{81FD1809-E752-F94F-8631-BA57E0B8C163}">
      <dgm:prSet/>
      <dgm:spPr/>
      <dgm:t>
        <a:bodyPr/>
        <a:lstStyle/>
        <a:p>
          <a:endParaRPr lang="en-US"/>
        </a:p>
      </dgm:t>
    </dgm:pt>
    <dgm:pt modelId="{5FE59826-A487-0D47-8C4F-C22B7E4C0E3B}">
      <dgm:prSet phldrT="[Text]"/>
      <dgm:spPr/>
      <dgm:t>
        <a:bodyPr/>
        <a:lstStyle/>
        <a:p>
          <a:r>
            <a:rPr lang="en-US" dirty="0"/>
            <a:t>User Management</a:t>
          </a:r>
        </a:p>
      </dgm:t>
    </dgm:pt>
    <dgm:pt modelId="{C59330A4-8576-3B46-974E-5A999C6F9E70}" type="parTrans" cxnId="{7FFB65F4-2C61-094B-B831-D43ACDE1ECF7}">
      <dgm:prSet/>
      <dgm:spPr/>
      <dgm:t>
        <a:bodyPr/>
        <a:lstStyle/>
        <a:p>
          <a:endParaRPr lang="en-US"/>
        </a:p>
      </dgm:t>
    </dgm:pt>
    <dgm:pt modelId="{DD40A74C-E183-134B-AFB3-3F60797705E4}" type="sibTrans" cxnId="{7FFB65F4-2C61-094B-B831-D43ACDE1ECF7}">
      <dgm:prSet/>
      <dgm:spPr/>
      <dgm:t>
        <a:bodyPr/>
        <a:lstStyle/>
        <a:p>
          <a:endParaRPr lang="en-US"/>
        </a:p>
      </dgm:t>
    </dgm:pt>
    <dgm:pt modelId="{AA1FAAC1-E60A-9542-9322-0752B9ABFAD3}">
      <dgm:prSet phldrT="[Text]"/>
      <dgm:spPr/>
      <dgm:t>
        <a:bodyPr/>
        <a:lstStyle/>
        <a:p>
          <a:r>
            <a:rPr lang="en-US" dirty="0"/>
            <a:t>Easy Navigation</a:t>
          </a:r>
        </a:p>
      </dgm:t>
    </dgm:pt>
    <dgm:pt modelId="{021AD563-6AE6-814A-A816-A94A231D09AF}" type="parTrans" cxnId="{3BFB7DDE-0A58-634F-B5E7-932E17A00326}">
      <dgm:prSet/>
      <dgm:spPr/>
      <dgm:t>
        <a:bodyPr/>
        <a:lstStyle/>
        <a:p>
          <a:endParaRPr lang="en-US"/>
        </a:p>
      </dgm:t>
    </dgm:pt>
    <dgm:pt modelId="{E5BA59DC-0142-A84F-8FA2-B60F10347D47}" type="sibTrans" cxnId="{3BFB7DDE-0A58-634F-B5E7-932E17A00326}">
      <dgm:prSet/>
      <dgm:spPr/>
      <dgm:t>
        <a:bodyPr/>
        <a:lstStyle/>
        <a:p>
          <a:endParaRPr lang="en-US"/>
        </a:p>
      </dgm:t>
    </dgm:pt>
    <dgm:pt modelId="{2AEB9B5C-085A-0345-ADB5-8206956521C0}">
      <dgm:prSet phldrT="[Text]"/>
      <dgm:spPr/>
      <dgm:t>
        <a:bodyPr/>
        <a:lstStyle/>
        <a:p>
          <a:r>
            <a:rPr lang="en-US" dirty="0"/>
            <a:t>Accounting module</a:t>
          </a:r>
        </a:p>
      </dgm:t>
    </dgm:pt>
    <dgm:pt modelId="{79B4EF44-1AA7-8249-A810-53B731596205}" type="parTrans" cxnId="{C9BB603D-37B5-FF40-B9C4-6803D05DDA62}">
      <dgm:prSet/>
      <dgm:spPr/>
      <dgm:t>
        <a:bodyPr/>
        <a:lstStyle/>
        <a:p>
          <a:endParaRPr lang="en-US"/>
        </a:p>
      </dgm:t>
    </dgm:pt>
    <dgm:pt modelId="{003CF9F2-CBEA-7445-8F0F-10AD9AFAF396}" type="sibTrans" cxnId="{C9BB603D-37B5-FF40-B9C4-6803D05DDA62}">
      <dgm:prSet/>
      <dgm:spPr/>
      <dgm:t>
        <a:bodyPr/>
        <a:lstStyle/>
        <a:p>
          <a:endParaRPr lang="en-US"/>
        </a:p>
      </dgm:t>
    </dgm:pt>
    <dgm:pt modelId="{2B584F5B-3A35-B646-9AE8-39D49AEC29C2}">
      <dgm:prSet phldrT="[Text]"/>
      <dgm:spPr/>
      <dgm:t>
        <a:bodyPr/>
        <a:lstStyle/>
        <a:p>
          <a:r>
            <a:rPr lang="en-US" dirty="0"/>
            <a:t>CITES Information Management</a:t>
          </a:r>
        </a:p>
      </dgm:t>
    </dgm:pt>
    <dgm:pt modelId="{7CF4E529-E6B2-CE4B-99DF-6B6A757BC538}" type="parTrans" cxnId="{0707F9C0-6646-F445-A7FD-EDC534AB29DA}">
      <dgm:prSet/>
      <dgm:spPr/>
      <dgm:t>
        <a:bodyPr/>
        <a:lstStyle/>
        <a:p>
          <a:endParaRPr lang="en-US"/>
        </a:p>
      </dgm:t>
    </dgm:pt>
    <dgm:pt modelId="{E59BF5A2-26EA-2948-A1FB-CA6E3268B853}" type="sibTrans" cxnId="{0707F9C0-6646-F445-A7FD-EDC534AB29DA}">
      <dgm:prSet/>
      <dgm:spPr/>
      <dgm:t>
        <a:bodyPr/>
        <a:lstStyle/>
        <a:p>
          <a:endParaRPr lang="en-US"/>
        </a:p>
      </dgm:t>
    </dgm:pt>
    <dgm:pt modelId="{F37F8DDA-85FE-9643-B92A-8622EFD5E235}">
      <dgm:prSet phldrT="[Text]"/>
      <dgm:spPr/>
      <dgm:t>
        <a:bodyPr/>
        <a:lstStyle/>
        <a:p>
          <a:r>
            <a:rPr lang="en-US" dirty="0"/>
            <a:t>E-Documents and Operations</a:t>
          </a:r>
        </a:p>
      </dgm:t>
    </dgm:pt>
    <dgm:pt modelId="{E3FE72FB-8233-614B-881C-C71468FA197A}" type="parTrans" cxnId="{EF3C154C-893E-C645-9B79-BF68DBF9552B}">
      <dgm:prSet/>
      <dgm:spPr/>
      <dgm:t>
        <a:bodyPr/>
        <a:lstStyle/>
        <a:p>
          <a:endParaRPr lang="en-US"/>
        </a:p>
      </dgm:t>
    </dgm:pt>
    <dgm:pt modelId="{AF0F4719-E6C4-6D46-AE34-5E9DE98AA07A}" type="sibTrans" cxnId="{EF3C154C-893E-C645-9B79-BF68DBF9552B}">
      <dgm:prSet/>
      <dgm:spPr/>
      <dgm:t>
        <a:bodyPr/>
        <a:lstStyle/>
        <a:p>
          <a:endParaRPr lang="en-US"/>
        </a:p>
      </dgm:t>
    </dgm:pt>
    <dgm:pt modelId="{1D5BDECD-863F-9E4A-B7E4-24359929AF12}">
      <dgm:prSet phldrT="[Text]"/>
      <dgm:spPr/>
      <dgm:t>
        <a:bodyPr/>
        <a:lstStyle/>
        <a:p>
          <a:r>
            <a:rPr lang="en-US" dirty="0"/>
            <a:t>Reference Tables</a:t>
          </a:r>
        </a:p>
      </dgm:t>
    </dgm:pt>
    <dgm:pt modelId="{EEF98CD9-F9C3-FB4F-B002-7C99EDB90C4A}" type="parTrans" cxnId="{D55F5B94-F515-4F4F-8E0F-0CF7654437E3}">
      <dgm:prSet/>
      <dgm:spPr/>
      <dgm:t>
        <a:bodyPr/>
        <a:lstStyle/>
        <a:p>
          <a:endParaRPr lang="en-US"/>
        </a:p>
      </dgm:t>
    </dgm:pt>
    <dgm:pt modelId="{C42E9EB4-2E6F-7940-B9D0-839FC6F3F9D7}" type="sibTrans" cxnId="{D55F5B94-F515-4F4F-8E0F-0CF7654437E3}">
      <dgm:prSet/>
      <dgm:spPr/>
      <dgm:t>
        <a:bodyPr/>
        <a:lstStyle/>
        <a:p>
          <a:endParaRPr lang="en-US"/>
        </a:p>
      </dgm:t>
    </dgm:pt>
    <dgm:pt modelId="{4F666213-606C-C843-8D61-ADB2057E1C0F}">
      <dgm:prSet phldrT="[Text]"/>
      <dgm:spPr/>
      <dgm:t>
        <a:bodyPr/>
        <a:lstStyle/>
        <a:p>
          <a:r>
            <a:rPr lang="en-US" dirty="0"/>
            <a:t>Reporting tool</a:t>
          </a:r>
        </a:p>
      </dgm:t>
    </dgm:pt>
    <dgm:pt modelId="{95A3E0F1-17F9-A947-B288-E9622FD98006}" type="parTrans" cxnId="{649F0857-FABA-9D4C-A4A4-0C5E6C5B3C9E}">
      <dgm:prSet/>
      <dgm:spPr/>
      <dgm:t>
        <a:bodyPr/>
        <a:lstStyle/>
        <a:p>
          <a:endParaRPr lang="en-US"/>
        </a:p>
      </dgm:t>
    </dgm:pt>
    <dgm:pt modelId="{28026884-87BA-1A4C-963B-41FB3AC0EE03}" type="sibTrans" cxnId="{649F0857-FABA-9D4C-A4A4-0C5E6C5B3C9E}">
      <dgm:prSet/>
      <dgm:spPr/>
      <dgm:t>
        <a:bodyPr/>
        <a:lstStyle/>
        <a:p>
          <a:endParaRPr lang="en-US"/>
        </a:p>
      </dgm:t>
    </dgm:pt>
    <dgm:pt modelId="{2EF2F7BE-3205-BB4F-AECE-3B5B49B3BDFB}">
      <dgm:prSet phldrT="[Text]"/>
      <dgm:spPr/>
      <dgm:t>
        <a:bodyPr/>
        <a:lstStyle/>
        <a:p>
          <a:r>
            <a:rPr lang="en-US" dirty="0"/>
            <a:t>Restful application</a:t>
          </a:r>
        </a:p>
      </dgm:t>
    </dgm:pt>
    <dgm:pt modelId="{7B485C03-3F4F-D945-884D-EA9151DDC49D}" type="parTrans" cxnId="{DE550451-9AFD-CA4A-A8C1-085A99F08658}">
      <dgm:prSet/>
      <dgm:spPr/>
      <dgm:t>
        <a:bodyPr/>
        <a:lstStyle/>
        <a:p>
          <a:endParaRPr lang="en-US"/>
        </a:p>
      </dgm:t>
    </dgm:pt>
    <dgm:pt modelId="{68310049-CAA0-1747-9442-5A0436BB7FF3}" type="sibTrans" cxnId="{DE550451-9AFD-CA4A-A8C1-085A99F08658}">
      <dgm:prSet/>
      <dgm:spPr/>
      <dgm:t>
        <a:bodyPr/>
        <a:lstStyle/>
        <a:p>
          <a:endParaRPr lang="en-US"/>
        </a:p>
      </dgm:t>
    </dgm:pt>
    <dgm:pt modelId="{9F194311-E172-8D40-B95F-623B9AB786E5}" type="pres">
      <dgm:prSet presAssocID="{55BB3342-4198-4A4B-B638-501B371CC044}" presName="diagram" presStyleCnt="0">
        <dgm:presLayoutVars>
          <dgm:dir/>
          <dgm:resizeHandles val="exact"/>
        </dgm:presLayoutVars>
      </dgm:prSet>
      <dgm:spPr/>
    </dgm:pt>
    <dgm:pt modelId="{2C34C9EF-01AA-C946-B618-B24DBB5BC5A9}" type="pres">
      <dgm:prSet presAssocID="{D405C221-29ED-904F-827B-3A3297A70101}" presName="node" presStyleLbl="node1" presStyleIdx="0" presStyleCnt="12">
        <dgm:presLayoutVars>
          <dgm:bulletEnabled val="1"/>
        </dgm:presLayoutVars>
      </dgm:prSet>
      <dgm:spPr/>
    </dgm:pt>
    <dgm:pt modelId="{2A834BB8-A279-424D-BBCC-215F9DF3985D}" type="pres">
      <dgm:prSet presAssocID="{BCA143EE-FB94-834B-AEB3-DE8320D4C90D}" presName="sibTrans" presStyleCnt="0"/>
      <dgm:spPr/>
    </dgm:pt>
    <dgm:pt modelId="{7863D9F8-291A-C146-82F3-EC69F4C128D1}" type="pres">
      <dgm:prSet presAssocID="{FD471E67-9DCF-2F44-94F0-A3CDB6CFDEC7}" presName="node" presStyleLbl="node1" presStyleIdx="1" presStyleCnt="12">
        <dgm:presLayoutVars>
          <dgm:bulletEnabled val="1"/>
        </dgm:presLayoutVars>
      </dgm:prSet>
      <dgm:spPr/>
    </dgm:pt>
    <dgm:pt modelId="{52360F63-1E56-DD48-8806-88968E32FFF0}" type="pres">
      <dgm:prSet presAssocID="{C9B90955-0EF3-B940-A1DC-DC1E49FDE0E3}" presName="sibTrans" presStyleCnt="0"/>
      <dgm:spPr/>
    </dgm:pt>
    <dgm:pt modelId="{2C8ADFAB-A2DD-5246-A777-E2F0E2D281FE}" type="pres">
      <dgm:prSet presAssocID="{8D6FC499-FCB5-A445-8572-7549A5316DF1}" presName="node" presStyleLbl="node1" presStyleIdx="2" presStyleCnt="12">
        <dgm:presLayoutVars>
          <dgm:bulletEnabled val="1"/>
        </dgm:presLayoutVars>
      </dgm:prSet>
      <dgm:spPr/>
    </dgm:pt>
    <dgm:pt modelId="{B2BD806A-07A9-7F47-B5BA-B6EACBB4E87F}" type="pres">
      <dgm:prSet presAssocID="{FF2ADAFE-1494-0046-B157-F325B837AFB6}" presName="sibTrans" presStyleCnt="0"/>
      <dgm:spPr/>
    </dgm:pt>
    <dgm:pt modelId="{B795EFB2-B3FF-EE45-9FE9-6CD86F60945F}" type="pres">
      <dgm:prSet presAssocID="{AA1FAAC1-E60A-9542-9322-0752B9ABFAD3}" presName="node" presStyleLbl="node1" presStyleIdx="3" presStyleCnt="12">
        <dgm:presLayoutVars>
          <dgm:bulletEnabled val="1"/>
        </dgm:presLayoutVars>
      </dgm:prSet>
      <dgm:spPr/>
    </dgm:pt>
    <dgm:pt modelId="{78CFDFDE-F758-7340-B0D2-79C48C2F6EB3}" type="pres">
      <dgm:prSet presAssocID="{E5BA59DC-0142-A84F-8FA2-B60F10347D47}" presName="sibTrans" presStyleCnt="0"/>
      <dgm:spPr/>
    </dgm:pt>
    <dgm:pt modelId="{F4FDF550-24E7-E545-BE84-A5995ADDBF58}" type="pres">
      <dgm:prSet presAssocID="{99037C5F-CFD0-6348-991F-E5FC580DAFFA}" presName="node" presStyleLbl="node1" presStyleIdx="4" presStyleCnt="12">
        <dgm:presLayoutVars>
          <dgm:bulletEnabled val="1"/>
        </dgm:presLayoutVars>
      </dgm:prSet>
      <dgm:spPr/>
    </dgm:pt>
    <dgm:pt modelId="{4383135A-7CA8-B84E-BA59-B3D29065A257}" type="pres">
      <dgm:prSet presAssocID="{E70E13A2-01AF-D84B-AE56-254BACC7DA25}" presName="sibTrans" presStyleCnt="0"/>
      <dgm:spPr/>
    </dgm:pt>
    <dgm:pt modelId="{F2132300-E6CA-6C40-8444-4CA0455CE70A}" type="pres">
      <dgm:prSet presAssocID="{5FE59826-A487-0D47-8C4F-C22B7E4C0E3B}" presName="node" presStyleLbl="node1" presStyleIdx="5" presStyleCnt="12">
        <dgm:presLayoutVars>
          <dgm:bulletEnabled val="1"/>
        </dgm:presLayoutVars>
      </dgm:prSet>
      <dgm:spPr/>
    </dgm:pt>
    <dgm:pt modelId="{4E72D143-B7FD-E64C-A504-CDE5BEBBE9C1}" type="pres">
      <dgm:prSet presAssocID="{DD40A74C-E183-134B-AFB3-3F60797705E4}" presName="sibTrans" presStyleCnt="0"/>
      <dgm:spPr/>
    </dgm:pt>
    <dgm:pt modelId="{96F992BC-F3D4-B44A-916F-16D8ACACF057}" type="pres">
      <dgm:prSet presAssocID="{2AEB9B5C-085A-0345-ADB5-8206956521C0}" presName="node" presStyleLbl="node1" presStyleIdx="6" presStyleCnt="12">
        <dgm:presLayoutVars>
          <dgm:bulletEnabled val="1"/>
        </dgm:presLayoutVars>
      </dgm:prSet>
      <dgm:spPr/>
    </dgm:pt>
    <dgm:pt modelId="{14BAEA62-4173-8044-AABE-99ABCF615396}" type="pres">
      <dgm:prSet presAssocID="{003CF9F2-CBEA-7445-8F0F-10AD9AFAF396}" presName="sibTrans" presStyleCnt="0"/>
      <dgm:spPr/>
    </dgm:pt>
    <dgm:pt modelId="{C994EBC3-2AE5-2D4D-A382-16A8441F56DD}" type="pres">
      <dgm:prSet presAssocID="{2B584F5B-3A35-B646-9AE8-39D49AEC29C2}" presName="node" presStyleLbl="node1" presStyleIdx="7" presStyleCnt="12">
        <dgm:presLayoutVars>
          <dgm:bulletEnabled val="1"/>
        </dgm:presLayoutVars>
      </dgm:prSet>
      <dgm:spPr/>
    </dgm:pt>
    <dgm:pt modelId="{9365661B-2328-814E-8F50-FDDB05F6FCD2}" type="pres">
      <dgm:prSet presAssocID="{E59BF5A2-26EA-2948-A1FB-CA6E3268B853}" presName="sibTrans" presStyleCnt="0"/>
      <dgm:spPr/>
    </dgm:pt>
    <dgm:pt modelId="{888D4EE7-542B-E043-B96E-6020ED9AF11C}" type="pres">
      <dgm:prSet presAssocID="{F37F8DDA-85FE-9643-B92A-8622EFD5E235}" presName="node" presStyleLbl="node1" presStyleIdx="8" presStyleCnt="12">
        <dgm:presLayoutVars>
          <dgm:bulletEnabled val="1"/>
        </dgm:presLayoutVars>
      </dgm:prSet>
      <dgm:spPr/>
    </dgm:pt>
    <dgm:pt modelId="{37508EF6-ADEA-2A41-8495-730C58C5F31E}" type="pres">
      <dgm:prSet presAssocID="{AF0F4719-E6C4-6D46-AE34-5E9DE98AA07A}" presName="sibTrans" presStyleCnt="0"/>
      <dgm:spPr/>
    </dgm:pt>
    <dgm:pt modelId="{BA5C364B-CF78-B44B-8A9C-A159F7AC3148}" type="pres">
      <dgm:prSet presAssocID="{1D5BDECD-863F-9E4A-B7E4-24359929AF12}" presName="node" presStyleLbl="node1" presStyleIdx="9" presStyleCnt="12">
        <dgm:presLayoutVars>
          <dgm:bulletEnabled val="1"/>
        </dgm:presLayoutVars>
      </dgm:prSet>
      <dgm:spPr/>
    </dgm:pt>
    <dgm:pt modelId="{CC986F80-8CB3-1F43-9741-6B5FAE4F7B80}" type="pres">
      <dgm:prSet presAssocID="{C42E9EB4-2E6F-7940-B9D0-839FC6F3F9D7}" presName="sibTrans" presStyleCnt="0"/>
      <dgm:spPr/>
    </dgm:pt>
    <dgm:pt modelId="{0F1E7889-C12A-6842-B6EB-7B22776E6B7E}" type="pres">
      <dgm:prSet presAssocID="{4F666213-606C-C843-8D61-ADB2057E1C0F}" presName="node" presStyleLbl="node1" presStyleIdx="10" presStyleCnt="12">
        <dgm:presLayoutVars>
          <dgm:bulletEnabled val="1"/>
        </dgm:presLayoutVars>
      </dgm:prSet>
      <dgm:spPr/>
    </dgm:pt>
    <dgm:pt modelId="{A767C230-6B34-A146-A55C-E352E5F13510}" type="pres">
      <dgm:prSet presAssocID="{28026884-87BA-1A4C-963B-41FB3AC0EE03}" presName="sibTrans" presStyleCnt="0"/>
      <dgm:spPr/>
    </dgm:pt>
    <dgm:pt modelId="{D4AB632B-EFC2-924E-8B5C-40C5910B3D9E}" type="pres">
      <dgm:prSet presAssocID="{2EF2F7BE-3205-BB4F-AECE-3B5B49B3BDFB}" presName="node" presStyleLbl="node1" presStyleIdx="11" presStyleCnt="12">
        <dgm:presLayoutVars>
          <dgm:bulletEnabled val="1"/>
        </dgm:presLayoutVars>
      </dgm:prSet>
      <dgm:spPr/>
    </dgm:pt>
  </dgm:ptLst>
  <dgm:cxnLst>
    <dgm:cxn modelId="{81FD1809-E752-F94F-8631-BA57E0B8C163}" srcId="{55BB3342-4198-4A4B-B638-501B371CC044}" destId="{99037C5F-CFD0-6348-991F-E5FC580DAFFA}" srcOrd="4" destOrd="0" parTransId="{8DDFFAD1-D3EE-CA4B-98B7-A245C2612853}" sibTransId="{E70E13A2-01AF-D84B-AE56-254BACC7DA25}"/>
    <dgm:cxn modelId="{FF48F911-1A0F-BA43-B6B8-3D7BC5F0D7BE}" type="presOf" srcId="{1D5BDECD-863F-9E4A-B7E4-24359929AF12}" destId="{BA5C364B-CF78-B44B-8A9C-A159F7AC3148}" srcOrd="0" destOrd="0" presId="urn:microsoft.com/office/officeart/2005/8/layout/default"/>
    <dgm:cxn modelId="{9BF07916-FF77-B74E-8BE2-9E3A675F854B}" type="presOf" srcId="{AA1FAAC1-E60A-9542-9322-0752B9ABFAD3}" destId="{B795EFB2-B3FF-EE45-9FE9-6CD86F60945F}" srcOrd="0" destOrd="0" presId="urn:microsoft.com/office/officeart/2005/8/layout/default"/>
    <dgm:cxn modelId="{91EA8D19-AB92-B242-9E9C-C6B3232DCB8F}" type="presOf" srcId="{F37F8DDA-85FE-9643-B92A-8622EFD5E235}" destId="{888D4EE7-542B-E043-B96E-6020ED9AF11C}" srcOrd="0" destOrd="0" presId="urn:microsoft.com/office/officeart/2005/8/layout/default"/>
    <dgm:cxn modelId="{72C1231C-4EEC-2C40-9BD2-BC6DE2D5FA8D}" srcId="{55BB3342-4198-4A4B-B638-501B371CC044}" destId="{FD471E67-9DCF-2F44-94F0-A3CDB6CFDEC7}" srcOrd="1" destOrd="0" parTransId="{D2F5F6EA-317E-834C-A56D-37A2693418D7}" sibTransId="{C9B90955-0EF3-B940-A1DC-DC1E49FDE0E3}"/>
    <dgm:cxn modelId="{5CAE4B32-F602-4C41-8B06-A07642B62361}" srcId="{55BB3342-4198-4A4B-B638-501B371CC044}" destId="{8D6FC499-FCB5-A445-8572-7549A5316DF1}" srcOrd="2" destOrd="0" parTransId="{961AEDAC-6697-6846-AF31-0BBD19DD9258}" sibTransId="{FF2ADAFE-1494-0046-B157-F325B837AFB6}"/>
    <dgm:cxn modelId="{C9BB603D-37B5-FF40-B9C4-6803D05DDA62}" srcId="{55BB3342-4198-4A4B-B638-501B371CC044}" destId="{2AEB9B5C-085A-0345-ADB5-8206956521C0}" srcOrd="6" destOrd="0" parTransId="{79B4EF44-1AA7-8249-A810-53B731596205}" sibTransId="{003CF9F2-CBEA-7445-8F0F-10AD9AFAF396}"/>
    <dgm:cxn modelId="{EF3C154C-893E-C645-9B79-BF68DBF9552B}" srcId="{55BB3342-4198-4A4B-B638-501B371CC044}" destId="{F37F8DDA-85FE-9643-B92A-8622EFD5E235}" srcOrd="8" destOrd="0" parTransId="{E3FE72FB-8233-614B-881C-C71468FA197A}" sibTransId="{AF0F4719-E6C4-6D46-AE34-5E9DE98AA07A}"/>
    <dgm:cxn modelId="{DE550451-9AFD-CA4A-A8C1-085A99F08658}" srcId="{55BB3342-4198-4A4B-B638-501B371CC044}" destId="{2EF2F7BE-3205-BB4F-AECE-3B5B49B3BDFB}" srcOrd="11" destOrd="0" parTransId="{7B485C03-3F4F-D945-884D-EA9151DDC49D}" sibTransId="{68310049-CAA0-1747-9442-5A0436BB7FF3}"/>
    <dgm:cxn modelId="{649F0857-FABA-9D4C-A4A4-0C5E6C5B3C9E}" srcId="{55BB3342-4198-4A4B-B638-501B371CC044}" destId="{4F666213-606C-C843-8D61-ADB2057E1C0F}" srcOrd="10" destOrd="0" parTransId="{95A3E0F1-17F9-A947-B288-E9622FD98006}" sibTransId="{28026884-87BA-1A4C-963B-41FB3AC0EE03}"/>
    <dgm:cxn modelId="{0AFA5E6E-4D4A-AA44-84C6-3D3B7FD70DFD}" type="presOf" srcId="{4F666213-606C-C843-8D61-ADB2057E1C0F}" destId="{0F1E7889-C12A-6842-B6EB-7B22776E6B7E}" srcOrd="0" destOrd="0" presId="urn:microsoft.com/office/officeart/2005/8/layout/default"/>
    <dgm:cxn modelId="{7ECE026F-A535-104B-86C6-509E153D5FCB}" type="presOf" srcId="{99037C5F-CFD0-6348-991F-E5FC580DAFFA}" destId="{F4FDF550-24E7-E545-BE84-A5995ADDBF58}" srcOrd="0" destOrd="0" presId="urn:microsoft.com/office/officeart/2005/8/layout/default"/>
    <dgm:cxn modelId="{B07B5276-CA40-C640-BB12-E56067D45F0E}" type="presOf" srcId="{55BB3342-4198-4A4B-B638-501B371CC044}" destId="{9F194311-E172-8D40-B95F-623B9AB786E5}" srcOrd="0" destOrd="0" presId="urn:microsoft.com/office/officeart/2005/8/layout/default"/>
    <dgm:cxn modelId="{BFE39383-4D69-C344-A374-A2CC41636ED0}" type="presOf" srcId="{FD471E67-9DCF-2F44-94F0-A3CDB6CFDEC7}" destId="{7863D9F8-291A-C146-82F3-EC69F4C128D1}" srcOrd="0" destOrd="0" presId="urn:microsoft.com/office/officeart/2005/8/layout/default"/>
    <dgm:cxn modelId="{D55F5B94-F515-4F4F-8E0F-0CF7654437E3}" srcId="{55BB3342-4198-4A4B-B638-501B371CC044}" destId="{1D5BDECD-863F-9E4A-B7E4-24359929AF12}" srcOrd="9" destOrd="0" parTransId="{EEF98CD9-F9C3-FB4F-B002-7C99EDB90C4A}" sibTransId="{C42E9EB4-2E6F-7940-B9D0-839FC6F3F9D7}"/>
    <dgm:cxn modelId="{A8883595-5ACD-C543-96EF-C0FB56DC07E5}" type="presOf" srcId="{2AEB9B5C-085A-0345-ADB5-8206956521C0}" destId="{96F992BC-F3D4-B44A-916F-16D8ACACF057}" srcOrd="0" destOrd="0" presId="urn:microsoft.com/office/officeart/2005/8/layout/default"/>
    <dgm:cxn modelId="{A0708B97-D37C-C64D-8B16-AB61AEBCDE72}" type="presOf" srcId="{D405C221-29ED-904F-827B-3A3297A70101}" destId="{2C34C9EF-01AA-C946-B618-B24DBB5BC5A9}" srcOrd="0" destOrd="0" presId="urn:microsoft.com/office/officeart/2005/8/layout/default"/>
    <dgm:cxn modelId="{B4BF01B2-9C13-1A4E-85A8-F4E34889ADAE}" type="presOf" srcId="{2EF2F7BE-3205-BB4F-AECE-3B5B49B3BDFB}" destId="{D4AB632B-EFC2-924E-8B5C-40C5910B3D9E}" srcOrd="0" destOrd="0" presId="urn:microsoft.com/office/officeart/2005/8/layout/default"/>
    <dgm:cxn modelId="{FAA540B5-CDC0-7149-8B8E-68CFB4E6E0F3}" type="presOf" srcId="{8D6FC499-FCB5-A445-8572-7549A5316DF1}" destId="{2C8ADFAB-A2DD-5246-A777-E2F0E2D281FE}" srcOrd="0" destOrd="0" presId="urn:microsoft.com/office/officeart/2005/8/layout/default"/>
    <dgm:cxn modelId="{0707F9C0-6646-F445-A7FD-EDC534AB29DA}" srcId="{55BB3342-4198-4A4B-B638-501B371CC044}" destId="{2B584F5B-3A35-B646-9AE8-39D49AEC29C2}" srcOrd="7" destOrd="0" parTransId="{7CF4E529-E6B2-CE4B-99DF-6B6A757BC538}" sibTransId="{E59BF5A2-26EA-2948-A1FB-CA6E3268B853}"/>
    <dgm:cxn modelId="{9441B7C6-DA67-1B45-A28C-37356D28AE5E}" type="presOf" srcId="{2B584F5B-3A35-B646-9AE8-39D49AEC29C2}" destId="{C994EBC3-2AE5-2D4D-A382-16A8441F56DD}" srcOrd="0" destOrd="0" presId="urn:microsoft.com/office/officeart/2005/8/layout/default"/>
    <dgm:cxn modelId="{3BFB7DDE-0A58-634F-B5E7-932E17A00326}" srcId="{55BB3342-4198-4A4B-B638-501B371CC044}" destId="{AA1FAAC1-E60A-9542-9322-0752B9ABFAD3}" srcOrd="3" destOrd="0" parTransId="{021AD563-6AE6-814A-A816-A94A231D09AF}" sibTransId="{E5BA59DC-0142-A84F-8FA2-B60F10347D47}"/>
    <dgm:cxn modelId="{DE0191F2-9435-684F-9526-9CB7CA87B161}" type="presOf" srcId="{5FE59826-A487-0D47-8C4F-C22B7E4C0E3B}" destId="{F2132300-E6CA-6C40-8444-4CA0455CE70A}" srcOrd="0" destOrd="0" presId="urn:microsoft.com/office/officeart/2005/8/layout/default"/>
    <dgm:cxn modelId="{7FFB65F4-2C61-094B-B831-D43ACDE1ECF7}" srcId="{55BB3342-4198-4A4B-B638-501B371CC044}" destId="{5FE59826-A487-0D47-8C4F-C22B7E4C0E3B}" srcOrd="5" destOrd="0" parTransId="{C59330A4-8576-3B46-974E-5A999C6F9E70}" sibTransId="{DD40A74C-E183-134B-AFB3-3F60797705E4}"/>
    <dgm:cxn modelId="{4ADFAFFA-5790-134B-AA44-C3F56169B7EA}" srcId="{55BB3342-4198-4A4B-B638-501B371CC044}" destId="{D405C221-29ED-904F-827B-3A3297A70101}" srcOrd="0" destOrd="0" parTransId="{A0243332-DD36-5947-9A6F-11399F8D98B5}" sibTransId="{BCA143EE-FB94-834B-AEB3-DE8320D4C90D}"/>
    <dgm:cxn modelId="{C8EDE109-39A5-8A46-9607-C619B8A0724B}" type="presParOf" srcId="{9F194311-E172-8D40-B95F-623B9AB786E5}" destId="{2C34C9EF-01AA-C946-B618-B24DBB5BC5A9}" srcOrd="0" destOrd="0" presId="urn:microsoft.com/office/officeart/2005/8/layout/default"/>
    <dgm:cxn modelId="{273F1B80-C969-454B-9421-925957A02ADB}" type="presParOf" srcId="{9F194311-E172-8D40-B95F-623B9AB786E5}" destId="{2A834BB8-A279-424D-BBCC-215F9DF3985D}" srcOrd="1" destOrd="0" presId="urn:microsoft.com/office/officeart/2005/8/layout/default"/>
    <dgm:cxn modelId="{44376C1E-9696-DE42-B6B4-7861ECEEA3BE}" type="presParOf" srcId="{9F194311-E172-8D40-B95F-623B9AB786E5}" destId="{7863D9F8-291A-C146-82F3-EC69F4C128D1}" srcOrd="2" destOrd="0" presId="urn:microsoft.com/office/officeart/2005/8/layout/default"/>
    <dgm:cxn modelId="{BC11F49F-04B6-7541-93C0-218A43539F4E}" type="presParOf" srcId="{9F194311-E172-8D40-B95F-623B9AB786E5}" destId="{52360F63-1E56-DD48-8806-88968E32FFF0}" srcOrd="3" destOrd="0" presId="urn:microsoft.com/office/officeart/2005/8/layout/default"/>
    <dgm:cxn modelId="{75E0F304-D250-2C4B-B84C-3E84C01740D5}" type="presParOf" srcId="{9F194311-E172-8D40-B95F-623B9AB786E5}" destId="{2C8ADFAB-A2DD-5246-A777-E2F0E2D281FE}" srcOrd="4" destOrd="0" presId="urn:microsoft.com/office/officeart/2005/8/layout/default"/>
    <dgm:cxn modelId="{6E4C9F1A-DD43-8648-921B-703E7A7CBD40}" type="presParOf" srcId="{9F194311-E172-8D40-B95F-623B9AB786E5}" destId="{B2BD806A-07A9-7F47-B5BA-B6EACBB4E87F}" srcOrd="5" destOrd="0" presId="urn:microsoft.com/office/officeart/2005/8/layout/default"/>
    <dgm:cxn modelId="{8A1790B3-6C22-5543-ACC7-CE883542455A}" type="presParOf" srcId="{9F194311-E172-8D40-B95F-623B9AB786E5}" destId="{B795EFB2-B3FF-EE45-9FE9-6CD86F60945F}" srcOrd="6" destOrd="0" presId="urn:microsoft.com/office/officeart/2005/8/layout/default"/>
    <dgm:cxn modelId="{3A69C543-155D-4544-ADF7-48BE024B2097}" type="presParOf" srcId="{9F194311-E172-8D40-B95F-623B9AB786E5}" destId="{78CFDFDE-F758-7340-B0D2-79C48C2F6EB3}" srcOrd="7" destOrd="0" presId="urn:microsoft.com/office/officeart/2005/8/layout/default"/>
    <dgm:cxn modelId="{4389EB4D-0F43-B443-965E-B7CF4986A7B2}" type="presParOf" srcId="{9F194311-E172-8D40-B95F-623B9AB786E5}" destId="{F4FDF550-24E7-E545-BE84-A5995ADDBF58}" srcOrd="8" destOrd="0" presId="urn:microsoft.com/office/officeart/2005/8/layout/default"/>
    <dgm:cxn modelId="{51355841-05EB-C94C-A2B4-DC5728E1B45C}" type="presParOf" srcId="{9F194311-E172-8D40-B95F-623B9AB786E5}" destId="{4383135A-7CA8-B84E-BA59-B3D29065A257}" srcOrd="9" destOrd="0" presId="urn:microsoft.com/office/officeart/2005/8/layout/default"/>
    <dgm:cxn modelId="{AD47AA18-1389-B445-B27B-E06C76ED2E1B}" type="presParOf" srcId="{9F194311-E172-8D40-B95F-623B9AB786E5}" destId="{F2132300-E6CA-6C40-8444-4CA0455CE70A}" srcOrd="10" destOrd="0" presId="urn:microsoft.com/office/officeart/2005/8/layout/default"/>
    <dgm:cxn modelId="{BD1A23DA-5961-2C44-AC1D-84622A3ED993}" type="presParOf" srcId="{9F194311-E172-8D40-B95F-623B9AB786E5}" destId="{4E72D143-B7FD-E64C-A504-CDE5BEBBE9C1}" srcOrd="11" destOrd="0" presId="urn:microsoft.com/office/officeart/2005/8/layout/default"/>
    <dgm:cxn modelId="{BF83EE15-26FB-874C-A3F3-F060CE4B25CD}" type="presParOf" srcId="{9F194311-E172-8D40-B95F-623B9AB786E5}" destId="{96F992BC-F3D4-B44A-916F-16D8ACACF057}" srcOrd="12" destOrd="0" presId="urn:microsoft.com/office/officeart/2005/8/layout/default"/>
    <dgm:cxn modelId="{BF40AAC4-9842-FD4E-AA49-90DEF78EE815}" type="presParOf" srcId="{9F194311-E172-8D40-B95F-623B9AB786E5}" destId="{14BAEA62-4173-8044-AABE-99ABCF615396}" srcOrd="13" destOrd="0" presId="urn:microsoft.com/office/officeart/2005/8/layout/default"/>
    <dgm:cxn modelId="{398ABB2F-3AFE-5B4D-83FB-63E19B589213}" type="presParOf" srcId="{9F194311-E172-8D40-B95F-623B9AB786E5}" destId="{C994EBC3-2AE5-2D4D-A382-16A8441F56DD}" srcOrd="14" destOrd="0" presId="urn:microsoft.com/office/officeart/2005/8/layout/default"/>
    <dgm:cxn modelId="{24155A5A-8CE6-5444-90CB-87CC275E7309}" type="presParOf" srcId="{9F194311-E172-8D40-B95F-623B9AB786E5}" destId="{9365661B-2328-814E-8F50-FDDB05F6FCD2}" srcOrd="15" destOrd="0" presId="urn:microsoft.com/office/officeart/2005/8/layout/default"/>
    <dgm:cxn modelId="{8F6500AC-9BB2-0B4B-BD1D-817B152F45BC}" type="presParOf" srcId="{9F194311-E172-8D40-B95F-623B9AB786E5}" destId="{888D4EE7-542B-E043-B96E-6020ED9AF11C}" srcOrd="16" destOrd="0" presId="urn:microsoft.com/office/officeart/2005/8/layout/default"/>
    <dgm:cxn modelId="{996773C5-BAC0-184E-B855-39262E93D080}" type="presParOf" srcId="{9F194311-E172-8D40-B95F-623B9AB786E5}" destId="{37508EF6-ADEA-2A41-8495-730C58C5F31E}" srcOrd="17" destOrd="0" presId="urn:microsoft.com/office/officeart/2005/8/layout/default"/>
    <dgm:cxn modelId="{5AF5B20A-8280-A34A-A06B-3D0290CA1B8C}" type="presParOf" srcId="{9F194311-E172-8D40-B95F-623B9AB786E5}" destId="{BA5C364B-CF78-B44B-8A9C-A159F7AC3148}" srcOrd="18" destOrd="0" presId="urn:microsoft.com/office/officeart/2005/8/layout/default"/>
    <dgm:cxn modelId="{17DBB20D-961D-B542-8577-757411809ACA}" type="presParOf" srcId="{9F194311-E172-8D40-B95F-623B9AB786E5}" destId="{CC986F80-8CB3-1F43-9741-6B5FAE4F7B80}" srcOrd="19" destOrd="0" presId="urn:microsoft.com/office/officeart/2005/8/layout/default"/>
    <dgm:cxn modelId="{4155992B-3B95-614F-BFFD-859D48B0EFBF}" type="presParOf" srcId="{9F194311-E172-8D40-B95F-623B9AB786E5}" destId="{0F1E7889-C12A-6842-B6EB-7B22776E6B7E}" srcOrd="20" destOrd="0" presId="urn:microsoft.com/office/officeart/2005/8/layout/default"/>
    <dgm:cxn modelId="{AC2526AE-F2E4-3D4F-B21A-70516F4C42FB}" type="presParOf" srcId="{9F194311-E172-8D40-B95F-623B9AB786E5}" destId="{A767C230-6B34-A146-A55C-E352E5F13510}" srcOrd="21" destOrd="0" presId="urn:microsoft.com/office/officeart/2005/8/layout/default"/>
    <dgm:cxn modelId="{BEAEDD85-B5C0-424A-9820-14762B3A2282}" type="presParOf" srcId="{9F194311-E172-8D40-B95F-623B9AB786E5}" destId="{D4AB632B-EFC2-924E-8B5C-40C5910B3D9E}"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34C9EF-01AA-C946-B618-B24DBB5BC5A9}">
      <dsp:nvSpPr>
        <dsp:cNvPr id="0" name=""/>
        <dsp:cNvSpPr/>
      </dsp:nvSpPr>
      <dsp:spPr>
        <a:xfrm>
          <a:off x="973255" y="897"/>
          <a:ext cx="1935479" cy="116128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US" sz="2300" kern="1200" dirty="0"/>
            <a:t>Single Sign-on</a:t>
          </a:r>
        </a:p>
      </dsp:txBody>
      <dsp:txXfrm>
        <a:off x="973255" y="897"/>
        <a:ext cx="1935479" cy="1161287"/>
      </dsp:txXfrm>
    </dsp:sp>
    <dsp:sp modelId="{7863D9F8-291A-C146-82F3-EC69F4C128D1}">
      <dsp:nvSpPr>
        <dsp:cNvPr id="0" name=""/>
        <dsp:cNvSpPr/>
      </dsp:nvSpPr>
      <dsp:spPr>
        <a:xfrm>
          <a:off x="3102282" y="897"/>
          <a:ext cx="1935479" cy="11612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Profile Management</a:t>
          </a:r>
        </a:p>
      </dsp:txBody>
      <dsp:txXfrm>
        <a:off x="3102282" y="897"/>
        <a:ext cx="1935479" cy="1161287"/>
      </dsp:txXfrm>
    </dsp:sp>
    <dsp:sp modelId="{2C8ADFAB-A2DD-5246-A777-E2F0E2D281FE}">
      <dsp:nvSpPr>
        <dsp:cNvPr id="0" name=""/>
        <dsp:cNvSpPr/>
      </dsp:nvSpPr>
      <dsp:spPr>
        <a:xfrm>
          <a:off x="5231309" y="897"/>
          <a:ext cx="1935479" cy="116128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Dashboard</a:t>
          </a:r>
        </a:p>
      </dsp:txBody>
      <dsp:txXfrm>
        <a:off x="5231309" y="897"/>
        <a:ext cx="1935479" cy="1161287"/>
      </dsp:txXfrm>
    </dsp:sp>
    <dsp:sp modelId="{B795EFB2-B3FF-EE45-9FE9-6CD86F60945F}">
      <dsp:nvSpPr>
        <dsp:cNvPr id="0" name=""/>
        <dsp:cNvSpPr/>
      </dsp:nvSpPr>
      <dsp:spPr>
        <a:xfrm>
          <a:off x="7360336" y="897"/>
          <a:ext cx="1935479" cy="11612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Easy Navigation</a:t>
          </a:r>
        </a:p>
      </dsp:txBody>
      <dsp:txXfrm>
        <a:off x="7360336" y="897"/>
        <a:ext cx="1935479" cy="1161287"/>
      </dsp:txXfrm>
    </dsp:sp>
    <dsp:sp modelId="{F4FDF550-24E7-E545-BE84-A5995ADDBF58}">
      <dsp:nvSpPr>
        <dsp:cNvPr id="0" name=""/>
        <dsp:cNvSpPr/>
      </dsp:nvSpPr>
      <dsp:spPr>
        <a:xfrm>
          <a:off x="973255" y="1355732"/>
          <a:ext cx="1935479" cy="116128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Mobile Compatible</a:t>
          </a:r>
          <a:endParaRPr lang="en-US" sz="2300" kern="1200" dirty="0"/>
        </a:p>
      </dsp:txBody>
      <dsp:txXfrm>
        <a:off x="973255" y="1355732"/>
        <a:ext cx="1935479" cy="1161287"/>
      </dsp:txXfrm>
    </dsp:sp>
    <dsp:sp modelId="{F2132300-E6CA-6C40-8444-4CA0455CE70A}">
      <dsp:nvSpPr>
        <dsp:cNvPr id="0" name=""/>
        <dsp:cNvSpPr/>
      </dsp:nvSpPr>
      <dsp:spPr>
        <a:xfrm>
          <a:off x="3102282" y="1355732"/>
          <a:ext cx="1935479" cy="116128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User Management</a:t>
          </a:r>
        </a:p>
      </dsp:txBody>
      <dsp:txXfrm>
        <a:off x="3102282" y="1355732"/>
        <a:ext cx="1935479" cy="1161287"/>
      </dsp:txXfrm>
    </dsp:sp>
    <dsp:sp modelId="{96F992BC-F3D4-B44A-916F-16D8ACACF057}">
      <dsp:nvSpPr>
        <dsp:cNvPr id="0" name=""/>
        <dsp:cNvSpPr/>
      </dsp:nvSpPr>
      <dsp:spPr>
        <a:xfrm>
          <a:off x="5231309" y="1355732"/>
          <a:ext cx="1935479" cy="11612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Accounting module</a:t>
          </a:r>
        </a:p>
      </dsp:txBody>
      <dsp:txXfrm>
        <a:off x="5231309" y="1355732"/>
        <a:ext cx="1935479" cy="1161287"/>
      </dsp:txXfrm>
    </dsp:sp>
    <dsp:sp modelId="{C994EBC3-2AE5-2D4D-A382-16A8441F56DD}">
      <dsp:nvSpPr>
        <dsp:cNvPr id="0" name=""/>
        <dsp:cNvSpPr/>
      </dsp:nvSpPr>
      <dsp:spPr>
        <a:xfrm>
          <a:off x="7360336" y="1355732"/>
          <a:ext cx="1935479" cy="116128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CITES Information Management</a:t>
          </a:r>
        </a:p>
      </dsp:txBody>
      <dsp:txXfrm>
        <a:off x="7360336" y="1355732"/>
        <a:ext cx="1935479" cy="1161287"/>
      </dsp:txXfrm>
    </dsp:sp>
    <dsp:sp modelId="{888D4EE7-542B-E043-B96E-6020ED9AF11C}">
      <dsp:nvSpPr>
        <dsp:cNvPr id="0" name=""/>
        <dsp:cNvSpPr/>
      </dsp:nvSpPr>
      <dsp:spPr>
        <a:xfrm>
          <a:off x="973255" y="2710568"/>
          <a:ext cx="1935479" cy="11612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E-Documents and Operations</a:t>
          </a:r>
        </a:p>
      </dsp:txBody>
      <dsp:txXfrm>
        <a:off x="973255" y="2710568"/>
        <a:ext cx="1935479" cy="1161287"/>
      </dsp:txXfrm>
    </dsp:sp>
    <dsp:sp modelId="{BA5C364B-CF78-B44B-8A9C-A159F7AC3148}">
      <dsp:nvSpPr>
        <dsp:cNvPr id="0" name=""/>
        <dsp:cNvSpPr/>
      </dsp:nvSpPr>
      <dsp:spPr>
        <a:xfrm>
          <a:off x="3102282" y="2710568"/>
          <a:ext cx="1935479" cy="116128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Reference Tables</a:t>
          </a:r>
        </a:p>
      </dsp:txBody>
      <dsp:txXfrm>
        <a:off x="3102282" y="2710568"/>
        <a:ext cx="1935479" cy="1161287"/>
      </dsp:txXfrm>
    </dsp:sp>
    <dsp:sp modelId="{0F1E7889-C12A-6842-B6EB-7B22776E6B7E}">
      <dsp:nvSpPr>
        <dsp:cNvPr id="0" name=""/>
        <dsp:cNvSpPr/>
      </dsp:nvSpPr>
      <dsp:spPr>
        <a:xfrm>
          <a:off x="5231309" y="2710568"/>
          <a:ext cx="1935479" cy="116128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Reporting tool</a:t>
          </a:r>
        </a:p>
      </dsp:txBody>
      <dsp:txXfrm>
        <a:off x="5231309" y="2710568"/>
        <a:ext cx="1935479" cy="1161287"/>
      </dsp:txXfrm>
    </dsp:sp>
    <dsp:sp modelId="{D4AB632B-EFC2-924E-8B5C-40C5910B3D9E}">
      <dsp:nvSpPr>
        <dsp:cNvPr id="0" name=""/>
        <dsp:cNvSpPr/>
      </dsp:nvSpPr>
      <dsp:spPr>
        <a:xfrm>
          <a:off x="7360336" y="2710568"/>
          <a:ext cx="1935479" cy="11612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Restful application</a:t>
          </a:r>
        </a:p>
      </dsp:txBody>
      <dsp:txXfrm>
        <a:off x="7360336" y="2710568"/>
        <a:ext cx="1935479" cy="116128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R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675BD-1913-A24D-B51D-C75E8F95A0EE}" type="datetimeFigureOut">
              <a:rPr lang="en-RW" smtClean="0"/>
              <a:t>5/15/20</a:t>
            </a:fld>
            <a:endParaRPr lang="en-RW"/>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R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R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R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E50F00-A54B-9440-9E4E-620308F5D826}" type="slidenum">
              <a:rPr lang="en-RW" smtClean="0"/>
              <a:t>‹N°›</a:t>
            </a:fld>
            <a:endParaRPr lang="en-RW"/>
          </a:p>
        </p:txBody>
      </p:sp>
    </p:spTree>
    <p:extLst>
      <p:ext uri="{BB962C8B-B14F-4D97-AF65-F5344CB8AC3E}">
        <p14:creationId xmlns:p14="http://schemas.microsoft.com/office/powerpoint/2010/main" val="259754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Automated permit request and issuance including electronic requests of permits by traders, scheduling of inspections, recording of inspection results and issuance of permits to simplify procedures, reduce transaction time and make best use of the resources of the management authority </a:t>
            </a:r>
          </a:p>
          <a:p>
            <a:r>
              <a:rPr lang="en-US" dirty="0"/>
              <a:t>- Electronic payments of fees to increase revenue and reduce opportunities for corruption </a:t>
            </a:r>
          </a:p>
          <a:p>
            <a:r>
              <a:rPr lang="en-US" dirty="0"/>
              <a:t>- Electronic information exchange and workflow between government agencies, in particular between the Management Authority and Customs to strengthen controls </a:t>
            </a:r>
          </a:p>
          <a:p>
            <a:r>
              <a:rPr lang="en-US" dirty="0"/>
              <a:t>- Implementation of modern risk management methods based on past compliance of traders which may lead to preferential treatment of compliant traders </a:t>
            </a:r>
          </a:p>
          <a:p>
            <a:r>
              <a:rPr lang="en-US" dirty="0"/>
              <a:t>- Exchange of trusted and up-to-date permit information between authorities in the exporting and importing country </a:t>
            </a:r>
          </a:p>
          <a:p>
            <a:r>
              <a:rPr lang="en-US" dirty="0"/>
              <a:t>Automated generation of data for annual trade reports and other relevant reports </a:t>
            </a:r>
          </a:p>
        </p:txBody>
      </p:sp>
      <p:sp>
        <p:nvSpPr>
          <p:cNvPr id="4" name="Slide Number Placeholder 3"/>
          <p:cNvSpPr>
            <a:spLocks noGrp="1"/>
          </p:cNvSpPr>
          <p:nvPr>
            <p:ph type="sldNum" sz="quarter" idx="5"/>
          </p:nvPr>
        </p:nvSpPr>
        <p:spPr/>
        <p:txBody>
          <a:bodyPr/>
          <a:lstStyle/>
          <a:p>
            <a:fld id="{18E50F00-A54B-9440-9E4E-620308F5D826}" type="slidenum">
              <a:rPr lang="en-RW" smtClean="0"/>
              <a:t>3</a:t>
            </a:fld>
            <a:endParaRPr lang="en-RW"/>
          </a:p>
        </p:txBody>
      </p:sp>
    </p:spTree>
    <p:extLst>
      <p:ext uri="{BB962C8B-B14F-4D97-AF65-F5344CB8AC3E}">
        <p14:creationId xmlns:p14="http://schemas.microsoft.com/office/powerpoint/2010/main" val="958757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system comprises all relevant CITES information (including CITES Appendix or national Annexes </a:t>
            </a:r>
            <a:r>
              <a:rPr lang="en-US" dirty="0" err="1"/>
              <a:t>etc</a:t>
            </a:r>
            <a:r>
              <a:rPr lang="en-US" dirty="0"/>
              <a:t>)</a:t>
            </a:r>
          </a:p>
          <a:p>
            <a:r>
              <a:rPr lang="en-US" dirty="0"/>
              <a:t>This information will be used by the Trader/Applicant when filling-in the Application/Request for CITES permit. </a:t>
            </a:r>
          </a:p>
          <a:p>
            <a:r>
              <a:rPr lang="en-US" dirty="0"/>
              <a:t>As result, the applications submitted to MA are accurate.</a:t>
            </a:r>
          </a:p>
          <a:p>
            <a:r>
              <a:rPr lang="en-US" sz="1200" kern="1200" dirty="0">
                <a:solidFill>
                  <a:schemeClr val="tx1"/>
                </a:solidFill>
                <a:effectLst/>
                <a:latin typeface="+mn-lt"/>
                <a:ea typeface="ＭＳ Ｐゴシック" charset="0"/>
                <a:cs typeface="ＭＳ Ｐゴシック" charset="0"/>
              </a:rPr>
              <a:t>- Facility to adopt stricter domestic measures</a:t>
            </a:r>
            <a:r>
              <a:rPr lang="en-US" sz="1200" kern="1200" baseline="0" dirty="0">
                <a:solidFill>
                  <a:schemeClr val="tx1"/>
                </a:solidFill>
                <a:effectLst/>
                <a:latin typeface="+mn-lt"/>
                <a:ea typeface="ＭＳ Ｐゴシック" charset="0"/>
                <a:cs typeface="ＭＳ Ｐゴシック" charset="0"/>
              </a:rPr>
              <a:t> and include s</a:t>
            </a:r>
            <a:r>
              <a:rPr lang="en-US" sz="1200" kern="1200" dirty="0">
                <a:solidFill>
                  <a:schemeClr val="tx1"/>
                </a:solidFill>
                <a:effectLst/>
                <a:latin typeface="+mn-lt"/>
                <a:ea typeface="ＭＳ Ｐゴシック" charset="0"/>
                <a:cs typeface="ＭＳ Ｐゴシック" charset="0"/>
              </a:rPr>
              <a:t>ome non-CITES species </a:t>
            </a:r>
          </a:p>
          <a:p>
            <a:endParaRPr lang="en-US" dirty="0"/>
          </a:p>
        </p:txBody>
      </p:sp>
      <p:sp>
        <p:nvSpPr>
          <p:cNvPr id="4" name="Slide Number Placeholder 3"/>
          <p:cNvSpPr>
            <a:spLocks noGrp="1"/>
          </p:cNvSpPr>
          <p:nvPr>
            <p:ph type="sldNum" sz="quarter" idx="5"/>
          </p:nvPr>
        </p:nvSpPr>
        <p:spPr/>
        <p:txBody>
          <a:bodyPr/>
          <a:lstStyle/>
          <a:p>
            <a:fld id="{18E50F00-A54B-9440-9E4E-620308F5D826}" type="slidenum">
              <a:rPr lang="en-RW" smtClean="0"/>
              <a:t>5</a:t>
            </a:fld>
            <a:endParaRPr lang="en-RW"/>
          </a:p>
        </p:txBody>
      </p:sp>
    </p:spTree>
    <p:extLst>
      <p:ext uri="{BB962C8B-B14F-4D97-AF65-F5344CB8AC3E}">
        <p14:creationId xmlns:p14="http://schemas.microsoft.com/office/powerpoint/2010/main" val="1569551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9FEA5-4677-3D4C-A536-0B6DED50933B}"/>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RW" dirty="0"/>
          </a:p>
        </p:txBody>
      </p:sp>
      <p:sp>
        <p:nvSpPr>
          <p:cNvPr id="3" name="Subtitle 2">
            <a:extLst>
              <a:ext uri="{FF2B5EF4-FFF2-40B4-BE49-F238E27FC236}">
                <a16:creationId xmlns:a16="http://schemas.microsoft.com/office/drawing/2014/main" id="{3B50E63C-DD34-214F-A3F8-328AA0B4E7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RW"/>
          </a:p>
        </p:txBody>
      </p:sp>
    </p:spTree>
    <p:extLst>
      <p:ext uri="{BB962C8B-B14F-4D97-AF65-F5344CB8AC3E}">
        <p14:creationId xmlns:p14="http://schemas.microsoft.com/office/powerpoint/2010/main" val="2595834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EEB833E-2892-E94F-90F5-DE7F8F1A5353}"/>
              </a:ext>
            </a:extLst>
          </p:cNvPr>
          <p:cNvSpPr>
            <a:spLocks noGrp="1"/>
          </p:cNvSpPr>
          <p:nvPr>
            <p:ph type="pic" sz="quarter" idx="10"/>
          </p:nvPr>
        </p:nvSpPr>
        <p:spPr>
          <a:xfrm>
            <a:off x="4325973" y="1165786"/>
            <a:ext cx="6480000" cy="3621600"/>
          </a:xfrm>
        </p:spPr>
        <p:txBody>
          <a:bodyPr/>
          <a:lstStyle/>
          <a:p>
            <a:endParaRPr lang="en-RW"/>
          </a:p>
        </p:txBody>
      </p:sp>
      <p:sp>
        <p:nvSpPr>
          <p:cNvPr id="2" name="Title 1">
            <a:extLst>
              <a:ext uri="{FF2B5EF4-FFF2-40B4-BE49-F238E27FC236}">
                <a16:creationId xmlns:a16="http://schemas.microsoft.com/office/drawing/2014/main" id="{B3AA9AA8-37DF-7D4A-918E-EEA5F4CFDCFA}"/>
              </a:ext>
            </a:extLst>
          </p:cNvPr>
          <p:cNvSpPr>
            <a:spLocks noGrp="1"/>
          </p:cNvSpPr>
          <p:nvPr>
            <p:ph type="title"/>
          </p:nvPr>
        </p:nvSpPr>
        <p:spPr>
          <a:xfrm>
            <a:off x="744277" y="0"/>
            <a:ext cx="3212262" cy="2769577"/>
          </a:xfrm>
        </p:spPr>
        <p:txBody>
          <a:bodyPr/>
          <a:lstStyle>
            <a:lvl1pPr algn="ctr">
              <a:defRPr spc="-150"/>
            </a:lvl1pPr>
          </a:lstStyle>
          <a:p>
            <a:r>
              <a:rPr lang="en-US"/>
              <a:t>Click to edit Master title style</a:t>
            </a:r>
            <a:endParaRPr lang="en-RW"/>
          </a:p>
        </p:txBody>
      </p:sp>
      <p:pic>
        <p:nvPicPr>
          <p:cNvPr id="4" name="Picture 3" descr="A screen shot of a computer&#10;&#10;Description automatically generated">
            <a:extLst>
              <a:ext uri="{FF2B5EF4-FFF2-40B4-BE49-F238E27FC236}">
                <a16:creationId xmlns:a16="http://schemas.microsoft.com/office/drawing/2014/main" id="{42230148-74CC-D748-8198-32E1E7E035F8}"/>
              </a:ext>
            </a:extLst>
          </p:cNvPr>
          <p:cNvPicPr>
            <a:picLocks noChangeAspect="1"/>
          </p:cNvPicPr>
          <p:nvPr userDrawn="1"/>
        </p:nvPicPr>
        <p:blipFill>
          <a:blip r:embed="rId2"/>
          <a:stretch>
            <a:fillRect/>
          </a:stretch>
        </p:blipFill>
        <p:spPr>
          <a:xfrm>
            <a:off x="3156483" y="764926"/>
            <a:ext cx="8820000" cy="4766846"/>
          </a:xfrm>
          <a:prstGeom prst="rect">
            <a:avLst/>
          </a:prstGeom>
        </p:spPr>
      </p:pic>
    </p:spTree>
    <p:extLst>
      <p:ext uri="{BB962C8B-B14F-4D97-AF65-F5344CB8AC3E}">
        <p14:creationId xmlns:p14="http://schemas.microsoft.com/office/powerpoint/2010/main" val="2137988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EEB833E-2892-E94F-90F5-DE7F8F1A5353}"/>
              </a:ext>
            </a:extLst>
          </p:cNvPr>
          <p:cNvSpPr>
            <a:spLocks noGrp="1"/>
          </p:cNvSpPr>
          <p:nvPr>
            <p:ph type="pic" sz="quarter" idx="10"/>
          </p:nvPr>
        </p:nvSpPr>
        <p:spPr>
          <a:xfrm>
            <a:off x="4325403" y="0"/>
            <a:ext cx="2765680" cy="5405718"/>
          </a:xfrm>
        </p:spPr>
        <p:txBody>
          <a:bodyPr/>
          <a:lstStyle/>
          <a:p>
            <a:endParaRPr lang="en-RW"/>
          </a:p>
        </p:txBody>
      </p:sp>
      <p:sp>
        <p:nvSpPr>
          <p:cNvPr id="2" name="Title 1">
            <a:extLst>
              <a:ext uri="{FF2B5EF4-FFF2-40B4-BE49-F238E27FC236}">
                <a16:creationId xmlns:a16="http://schemas.microsoft.com/office/drawing/2014/main" id="{B3AA9AA8-37DF-7D4A-918E-EEA5F4CFDCFA}"/>
              </a:ext>
            </a:extLst>
          </p:cNvPr>
          <p:cNvSpPr>
            <a:spLocks noGrp="1"/>
          </p:cNvSpPr>
          <p:nvPr>
            <p:ph type="title"/>
          </p:nvPr>
        </p:nvSpPr>
        <p:spPr>
          <a:xfrm>
            <a:off x="744277" y="0"/>
            <a:ext cx="3212262" cy="2769577"/>
          </a:xfrm>
        </p:spPr>
        <p:txBody>
          <a:bodyPr/>
          <a:lstStyle>
            <a:lvl1pPr algn="ctr">
              <a:defRPr spc="-150"/>
            </a:lvl1pPr>
          </a:lstStyle>
          <a:p>
            <a:r>
              <a:rPr lang="en-US"/>
              <a:t>Click to edit Master title style</a:t>
            </a:r>
            <a:endParaRPr lang="en-RW"/>
          </a:p>
        </p:txBody>
      </p:sp>
      <p:sp>
        <p:nvSpPr>
          <p:cNvPr id="5" name="Picture Placeholder 10">
            <a:extLst>
              <a:ext uri="{FF2B5EF4-FFF2-40B4-BE49-F238E27FC236}">
                <a16:creationId xmlns:a16="http://schemas.microsoft.com/office/drawing/2014/main" id="{6F29DCE4-432F-3C47-8D44-18B965981759}"/>
              </a:ext>
            </a:extLst>
          </p:cNvPr>
          <p:cNvSpPr>
            <a:spLocks noGrp="1"/>
          </p:cNvSpPr>
          <p:nvPr>
            <p:ph type="pic" sz="quarter" idx="11"/>
          </p:nvPr>
        </p:nvSpPr>
        <p:spPr>
          <a:xfrm>
            <a:off x="7459947" y="0"/>
            <a:ext cx="2765680" cy="5405718"/>
          </a:xfrm>
        </p:spPr>
        <p:txBody>
          <a:bodyPr/>
          <a:lstStyle/>
          <a:p>
            <a:endParaRPr lang="en-RW"/>
          </a:p>
        </p:txBody>
      </p:sp>
    </p:spTree>
    <p:extLst>
      <p:ext uri="{BB962C8B-B14F-4D97-AF65-F5344CB8AC3E}">
        <p14:creationId xmlns:p14="http://schemas.microsoft.com/office/powerpoint/2010/main" val="1827745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C998F-33C7-9240-97C4-048BEE86CE30}"/>
              </a:ext>
            </a:extLst>
          </p:cNvPr>
          <p:cNvSpPr>
            <a:spLocks noGrp="1"/>
          </p:cNvSpPr>
          <p:nvPr>
            <p:ph type="title"/>
          </p:nvPr>
        </p:nvSpPr>
        <p:spPr/>
        <p:txBody>
          <a:bodyPr/>
          <a:lstStyle/>
          <a:p>
            <a:r>
              <a:rPr lang="en-US"/>
              <a:t>Click to edit Master title style</a:t>
            </a:r>
            <a:endParaRPr lang="en-RW"/>
          </a:p>
        </p:txBody>
      </p:sp>
      <p:sp>
        <p:nvSpPr>
          <p:cNvPr id="4" name="Content Placeholder 3">
            <a:extLst>
              <a:ext uri="{FF2B5EF4-FFF2-40B4-BE49-F238E27FC236}">
                <a16:creationId xmlns:a16="http://schemas.microsoft.com/office/drawing/2014/main" id="{01D70762-78AE-6243-9506-8C3BD01C0B2B}"/>
              </a:ext>
            </a:extLst>
          </p:cNvPr>
          <p:cNvSpPr>
            <a:spLocks noGrp="1"/>
          </p:cNvSpPr>
          <p:nvPr>
            <p:ph sz="quarter" idx="10"/>
          </p:nvPr>
        </p:nvSpPr>
        <p:spPr>
          <a:xfrm>
            <a:off x="838200" y="1757363"/>
            <a:ext cx="10515600" cy="36752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RW"/>
          </a:p>
        </p:txBody>
      </p:sp>
    </p:spTree>
    <p:extLst>
      <p:ext uri="{BB962C8B-B14F-4D97-AF65-F5344CB8AC3E}">
        <p14:creationId xmlns:p14="http://schemas.microsoft.com/office/powerpoint/2010/main" val="256840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C998F-33C7-9240-97C4-048BEE86CE30}"/>
              </a:ext>
            </a:extLst>
          </p:cNvPr>
          <p:cNvSpPr>
            <a:spLocks noGrp="1"/>
          </p:cNvSpPr>
          <p:nvPr>
            <p:ph type="title"/>
          </p:nvPr>
        </p:nvSpPr>
        <p:spPr/>
        <p:txBody>
          <a:bodyPr/>
          <a:lstStyle/>
          <a:p>
            <a:r>
              <a:rPr lang="en-US"/>
              <a:t>Click to edit Master title style</a:t>
            </a:r>
            <a:endParaRPr lang="en-RW"/>
          </a:p>
        </p:txBody>
      </p:sp>
      <p:sp>
        <p:nvSpPr>
          <p:cNvPr id="4" name="Content Placeholder 3">
            <a:extLst>
              <a:ext uri="{FF2B5EF4-FFF2-40B4-BE49-F238E27FC236}">
                <a16:creationId xmlns:a16="http://schemas.microsoft.com/office/drawing/2014/main" id="{01D70762-78AE-6243-9506-8C3BD01C0B2B}"/>
              </a:ext>
            </a:extLst>
          </p:cNvPr>
          <p:cNvSpPr>
            <a:spLocks noGrp="1"/>
          </p:cNvSpPr>
          <p:nvPr>
            <p:ph sz="quarter" idx="10"/>
          </p:nvPr>
        </p:nvSpPr>
        <p:spPr>
          <a:xfrm>
            <a:off x="838200" y="1757363"/>
            <a:ext cx="5105400" cy="36752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RW"/>
          </a:p>
        </p:txBody>
      </p:sp>
      <p:sp>
        <p:nvSpPr>
          <p:cNvPr id="5" name="Content Placeholder 3">
            <a:extLst>
              <a:ext uri="{FF2B5EF4-FFF2-40B4-BE49-F238E27FC236}">
                <a16:creationId xmlns:a16="http://schemas.microsoft.com/office/drawing/2014/main" id="{E0D4BA05-3136-C747-8990-2CFE93A51CDF}"/>
              </a:ext>
            </a:extLst>
          </p:cNvPr>
          <p:cNvSpPr>
            <a:spLocks noGrp="1"/>
          </p:cNvSpPr>
          <p:nvPr>
            <p:ph sz="quarter" idx="11"/>
          </p:nvPr>
        </p:nvSpPr>
        <p:spPr>
          <a:xfrm>
            <a:off x="6248400" y="1766608"/>
            <a:ext cx="5105400" cy="36752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RW"/>
          </a:p>
        </p:txBody>
      </p:sp>
    </p:spTree>
    <p:extLst>
      <p:ext uri="{BB962C8B-B14F-4D97-AF65-F5344CB8AC3E}">
        <p14:creationId xmlns:p14="http://schemas.microsoft.com/office/powerpoint/2010/main" val="604041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9FEA5-4677-3D4C-A536-0B6DED50933B}"/>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RW" dirty="0"/>
          </a:p>
        </p:txBody>
      </p:sp>
    </p:spTree>
    <p:extLst>
      <p:ext uri="{BB962C8B-B14F-4D97-AF65-F5344CB8AC3E}">
        <p14:creationId xmlns:p14="http://schemas.microsoft.com/office/powerpoint/2010/main" val="2722771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sv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2580B00-DDF5-7441-A296-FBCD6867CE7A}"/>
              </a:ext>
            </a:extLst>
          </p:cNvPr>
          <p:cNvSpPr/>
          <p:nvPr userDrawn="1"/>
        </p:nvSpPr>
        <p:spPr>
          <a:xfrm>
            <a:off x="-1" y="-108986"/>
            <a:ext cx="12192001" cy="5811285"/>
          </a:xfrm>
          <a:prstGeom prst="rect">
            <a:avLst/>
          </a:prstGeom>
          <a:solidFill>
            <a:srgbClr val="03548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W">
              <a:solidFill>
                <a:schemeClr val="bg1"/>
              </a:solidFill>
            </a:endParaRPr>
          </a:p>
        </p:txBody>
      </p:sp>
      <p:sp>
        <p:nvSpPr>
          <p:cNvPr id="13" name="Rectangle 12">
            <a:extLst>
              <a:ext uri="{FF2B5EF4-FFF2-40B4-BE49-F238E27FC236}">
                <a16:creationId xmlns:a16="http://schemas.microsoft.com/office/drawing/2014/main" id="{2DA65C4C-AEE4-CD43-9C1D-BD37F2A951D4}"/>
              </a:ext>
            </a:extLst>
          </p:cNvPr>
          <p:cNvSpPr/>
          <p:nvPr userDrawn="1"/>
        </p:nvSpPr>
        <p:spPr>
          <a:xfrm>
            <a:off x="0" y="5709688"/>
            <a:ext cx="12192000" cy="1155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W"/>
          </a:p>
        </p:txBody>
      </p:sp>
      <p:sp>
        <p:nvSpPr>
          <p:cNvPr id="2" name="Title Placeholder 1">
            <a:extLst>
              <a:ext uri="{FF2B5EF4-FFF2-40B4-BE49-F238E27FC236}">
                <a16:creationId xmlns:a16="http://schemas.microsoft.com/office/drawing/2014/main" id="{43670DA0-06F9-474F-AF77-4650FFDDC622}"/>
              </a:ext>
            </a:extLst>
          </p:cNvPr>
          <p:cNvSpPr>
            <a:spLocks noGrp="1"/>
          </p:cNvSpPr>
          <p:nvPr>
            <p:ph type="title"/>
          </p:nvPr>
        </p:nvSpPr>
        <p:spPr>
          <a:xfrm>
            <a:off x="838200" y="325120"/>
            <a:ext cx="10515600" cy="1325563"/>
          </a:xfrm>
          <a:prstGeom prst="rect">
            <a:avLst/>
          </a:prstGeom>
        </p:spPr>
        <p:txBody>
          <a:bodyPr vert="horz" lIns="91440" tIns="45720" rIns="91440" bIns="45720" rtlCol="0" anchor="ctr">
            <a:normAutofit/>
          </a:bodyPr>
          <a:lstStyle/>
          <a:p>
            <a:r>
              <a:rPr lang="en-US" dirty="0"/>
              <a:t>Click to edit Master title style</a:t>
            </a:r>
            <a:endParaRPr lang="en-RW" dirty="0"/>
          </a:p>
        </p:txBody>
      </p:sp>
      <p:sp>
        <p:nvSpPr>
          <p:cNvPr id="3" name="Text Placeholder 2">
            <a:extLst>
              <a:ext uri="{FF2B5EF4-FFF2-40B4-BE49-F238E27FC236}">
                <a16:creationId xmlns:a16="http://schemas.microsoft.com/office/drawing/2014/main" id="{94C67AF1-A925-E24C-88E7-172A2893BD45}"/>
              </a:ext>
            </a:extLst>
          </p:cNvPr>
          <p:cNvSpPr>
            <a:spLocks noGrp="1"/>
          </p:cNvSpPr>
          <p:nvPr>
            <p:ph type="body" idx="1"/>
          </p:nvPr>
        </p:nvSpPr>
        <p:spPr>
          <a:xfrm>
            <a:off x="838200" y="1658996"/>
            <a:ext cx="10515600" cy="39290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RW" dirty="0"/>
          </a:p>
        </p:txBody>
      </p:sp>
      <p:pic>
        <p:nvPicPr>
          <p:cNvPr id="11" name="Picture 10" descr="A picture containing drawing, sign&#10;&#10;Description automatically generated">
            <a:extLst>
              <a:ext uri="{FF2B5EF4-FFF2-40B4-BE49-F238E27FC236}">
                <a16:creationId xmlns:a16="http://schemas.microsoft.com/office/drawing/2014/main" id="{40EE9F53-BBBB-D54F-9639-50B5B47770F3}"/>
              </a:ext>
            </a:extLst>
          </p:cNvPr>
          <p:cNvPicPr>
            <a:picLocks noChangeAspect="1"/>
          </p:cNvPicPr>
          <p:nvPr userDrawn="1"/>
        </p:nvPicPr>
        <p:blipFill>
          <a:blip r:embed="rId8"/>
          <a:stretch>
            <a:fillRect/>
          </a:stretch>
        </p:blipFill>
        <p:spPr>
          <a:xfrm>
            <a:off x="8517836" y="6103599"/>
            <a:ext cx="2656442" cy="604341"/>
          </a:xfrm>
          <a:prstGeom prst="rect">
            <a:avLst/>
          </a:prstGeom>
        </p:spPr>
      </p:pic>
      <p:pic>
        <p:nvPicPr>
          <p:cNvPr id="8" name="Graphic 7">
            <a:extLst>
              <a:ext uri="{FF2B5EF4-FFF2-40B4-BE49-F238E27FC236}">
                <a16:creationId xmlns:a16="http://schemas.microsoft.com/office/drawing/2014/main" id="{7BFFA329-8594-6B4F-A075-E55A181EBEB4}"/>
              </a:ext>
            </a:extLst>
          </p:cNvPr>
          <p:cNvPicPr>
            <a:picLocks noChangeAspect="1"/>
          </p:cNvPicPr>
          <p:nvPr userDrawn="1"/>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353800" y="5831341"/>
            <a:ext cx="732315" cy="912394"/>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66E758EF-3C68-1447-9768-927178AB3D31}"/>
              </a:ext>
            </a:extLst>
          </p:cNvPr>
          <p:cNvPicPr>
            <a:picLocks noChangeAspect="1"/>
          </p:cNvPicPr>
          <p:nvPr userDrawn="1"/>
        </p:nvPicPr>
        <p:blipFill>
          <a:blip r:embed="rId11"/>
          <a:stretch>
            <a:fillRect/>
          </a:stretch>
        </p:blipFill>
        <p:spPr>
          <a:xfrm>
            <a:off x="175970" y="5770857"/>
            <a:ext cx="1002695" cy="1002695"/>
          </a:xfrm>
          <a:prstGeom prst="rect">
            <a:avLst/>
          </a:prstGeom>
        </p:spPr>
      </p:pic>
    </p:spTree>
    <p:extLst>
      <p:ext uri="{BB962C8B-B14F-4D97-AF65-F5344CB8AC3E}">
        <p14:creationId xmlns:p14="http://schemas.microsoft.com/office/powerpoint/2010/main" val="2816668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36525-7ADF-8B45-9455-CBBDF6C7372D}"/>
              </a:ext>
            </a:extLst>
          </p:cNvPr>
          <p:cNvSpPr>
            <a:spLocks noGrp="1"/>
          </p:cNvSpPr>
          <p:nvPr>
            <p:ph type="ctrTitle"/>
          </p:nvPr>
        </p:nvSpPr>
        <p:spPr/>
        <p:txBody>
          <a:bodyPr/>
          <a:lstStyle/>
          <a:p>
            <a:r>
              <a:rPr lang="en-US" dirty="0"/>
              <a:t>EPIX integration</a:t>
            </a:r>
            <a:endParaRPr lang="en-RW" dirty="0"/>
          </a:p>
        </p:txBody>
      </p:sp>
      <p:sp>
        <p:nvSpPr>
          <p:cNvPr id="3" name="Subtitle 2">
            <a:extLst>
              <a:ext uri="{FF2B5EF4-FFF2-40B4-BE49-F238E27FC236}">
                <a16:creationId xmlns:a16="http://schemas.microsoft.com/office/drawing/2014/main" id="{77B8FC8F-C2F7-C64D-8A33-194B2DBD8064}"/>
              </a:ext>
            </a:extLst>
          </p:cNvPr>
          <p:cNvSpPr>
            <a:spLocks noGrp="1"/>
          </p:cNvSpPr>
          <p:nvPr>
            <p:ph type="subTitle" idx="1"/>
          </p:nvPr>
        </p:nvSpPr>
        <p:spPr/>
        <p:txBody>
          <a:bodyPr/>
          <a:lstStyle/>
          <a:p>
            <a:r>
              <a:rPr lang="en-US" dirty="0"/>
              <a:t>May 2020</a:t>
            </a:r>
            <a:endParaRPr lang="en-RW" dirty="0"/>
          </a:p>
        </p:txBody>
      </p:sp>
    </p:spTree>
    <p:extLst>
      <p:ext uri="{BB962C8B-B14F-4D97-AF65-F5344CB8AC3E}">
        <p14:creationId xmlns:p14="http://schemas.microsoft.com/office/powerpoint/2010/main" val="2039866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screen shot of a smart phone&#10;&#10;Description automatically generated">
            <a:extLst>
              <a:ext uri="{FF2B5EF4-FFF2-40B4-BE49-F238E27FC236}">
                <a16:creationId xmlns:a16="http://schemas.microsoft.com/office/drawing/2014/main" id="{1318E12F-58EA-294C-B715-377710DC119A}"/>
              </a:ext>
            </a:extLst>
          </p:cNvPr>
          <p:cNvPicPr>
            <a:picLocks noGrp="1" noChangeAspect="1"/>
          </p:cNvPicPr>
          <p:nvPr>
            <p:ph type="pic" sz="quarter" idx="10"/>
          </p:nvPr>
        </p:nvPicPr>
        <p:blipFill rotWithShape="1">
          <a:blip r:embed="rId2"/>
          <a:srcRect l="-1815" r="-1815"/>
          <a:stretch/>
        </p:blipFill>
        <p:spPr>
          <a:xfrm>
            <a:off x="4325403" y="0"/>
            <a:ext cx="2605151" cy="5091953"/>
          </a:xfrm>
        </p:spPr>
      </p:pic>
      <p:sp>
        <p:nvSpPr>
          <p:cNvPr id="3" name="Title 2">
            <a:extLst>
              <a:ext uri="{FF2B5EF4-FFF2-40B4-BE49-F238E27FC236}">
                <a16:creationId xmlns:a16="http://schemas.microsoft.com/office/drawing/2014/main" id="{C7475AA1-5CBF-FE46-A42C-C5AF0844919F}"/>
              </a:ext>
            </a:extLst>
          </p:cNvPr>
          <p:cNvSpPr>
            <a:spLocks noGrp="1"/>
          </p:cNvSpPr>
          <p:nvPr>
            <p:ph type="title"/>
          </p:nvPr>
        </p:nvSpPr>
        <p:spPr>
          <a:xfrm>
            <a:off x="744277" y="0"/>
            <a:ext cx="3212262" cy="4087906"/>
          </a:xfrm>
        </p:spPr>
        <p:txBody>
          <a:bodyPr/>
          <a:lstStyle/>
          <a:p>
            <a:r>
              <a:rPr lang="en-RW" dirty="0"/>
              <a:t>Works on Mobiles, Tables of any screen size</a:t>
            </a:r>
          </a:p>
        </p:txBody>
      </p:sp>
      <p:pic>
        <p:nvPicPr>
          <p:cNvPr id="8" name="Picture Placeholder 7" descr="A screenshot of a cell phone&#10;&#10;Description automatically generated">
            <a:extLst>
              <a:ext uri="{FF2B5EF4-FFF2-40B4-BE49-F238E27FC236}">
                <a16:creationId xmlns:a16="http://schemas.microsoft.com/office/drawing/2014/main" id="{4CCCD0E8-06BC-EC47-8576-628FFA1B5F8B}"/>
              </a:ext>
            </a:extLst>
          </p:cNvPr>
          <p:cNvPicPr>
            <a:picLocks noGrp="1" noChangeAspect="1"/>
          </p:cNvPicPr>
          <p:nvPr>
            <p:ph type="pic" sz="quarter" idx="11"/>
          </p:nvPr>
        </p:nvPicPr>
        <p:blipFill rotWithShape="1">
          <a:blip r:embed="rId3">
            <a:alphaModFix/>
          </a:blip>
          <a:srcRect l="-1815" r="-1815"/>
          <a:stretch/>
        </p:blipFill>
        <p:spPr>
          <a:xfrm>
            <a:off x="6832418" y="0"/>
            <a:ext cx="2605151" cy="5091953"/>
          </a:xfrm>
        </p:spPr>
      </p:pic>
      <p:pic>
        <p:nvPicPr>
          <p:cNvPr id="4" name="Picture 3" descr="A screenshot of a cell phone&#10;&#10;Description automatically generated">
            <a:extLst>
              <a:ext uri="{FF2B5EF4-FFF2-40B4-BE49-F238E27FC236}">
                <a16:creationId xmlns:a16="http://schemas.microsoft.com/office/drawing/2014/main" id="{5386E5FE-55DA-9F46-A357-1939623BF7D9}"/>
              </a:ext>
            </a:extLst>
          </p:cNvPr>
          <p:cNvPicPr>
            <a:picLocks noChangeAspect="1"/>
          </p:cNvPicPr>
          <p:nvPr/>
        </p:nvPicPr>
        <p:blipFill>
          <a:blip r:embed="rId4"/>
          <a:stretch>
            <a:fillRect/>
          </a:stretch>
        </p:blipFill>
        <p:spPr>
          <a:xfrm>
            <a:off x="4456954" y="552112"/>
            <a:ext cx="2284024" cy="3987727"/>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18771B35-3727-984E-AC77-03D3A22CBC7B}"/>
              </a:ext>
            </a:extLst>
          </p:cNvPr>
          <p:cNvPicPr>
            <a:picLocks noChangeAspect="1"/>
          </p:cNvPicPr>
          <p:nvPr/>
        </p:nvPicPr>
        <p:blipFill>
          <a:blip r:embed="rId5"/>
          <a:stretch>
            <a:fillRect/>
          </a:stretch>
        </p:blipFill>
        <p:spPr>
          <a:xfrm>
            <a:off x="7021994" y="552112"/>
            <a:ext cx="2202016" cy="3987727"/>
          </a:xfrm>
          <a:prstGeom prst="rect">
            <a:avLst/>
          </a:prstGeom>
        </p:spPr>
      </p:pic>
    </p:spTree>
    <p:extLst>
      <p:ext uri="{BB962C8B-B14F-4D97-AF65-F5344CB8AC3E}">
        <p14:creationId xmlns:p14="http://schemas.microsoft.com/office/powerpoint/2010/main" val="3664805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74EDB4-89B4-CD40-8731-894125FD1B74}"/>
              </a:ext>
            </a:extLst>
          </p:cNvPr>
          <p:cNvSpPr>
            <a:spLocks noGrp="1"/>
          </p:cNvSpPr>
          <p:nvPr>
            <p:ph type="title"/>
          </p:nvPr>
        </p:nvSpPr>
        <p:spPr>
          <a:xfrm>
            <a:off x="744277" y="0"/>
            <a:ext cx="3212262" cy="4787386"/>
          </a:xfrm>
        </p:spPr>
        <p:txBody>
          <a:bodyPr/>
          <a:lstStyle/>
          <a:p>
            <a:r>
              <a:rPr lang="en-RW" dirty="0"/>
              <a:t>Automatic API Docs Builder</a:t>
            </a:r>
          </a:p>
        </p:txBody>
      </p:sp>
      <p:sp>
        <p:nvSpPr>
          <p:cNvPr id="4" name="Picture Placeholder 3">
            <a:extLst>
              <a:ext uri="{FF2B5EF4-FFF2-40B4-BE49-F238E27FC236}">
                <a16:creationId xmlns:a16="http://schemas.microsoft.com/office/drawing/2014/main" id="{A0ED1F1E-80A1-104C-8D25-0A1B1573C99D}"/>
              </a:ext>
            </a:extLst>
          </p:cNvPr>
          <p:cNvSpPr>
            <a:spLocks noGrp="1"/>
          </p:cNvSpPr>
          <p:nvPr>
            <p:ph type="pic" sz="quarter" idx="10"/>
          </p:nvPr>
        </p:nvSpPr>
        <p:spPr/>
      </p:sp>
      <p:pic>
        <p:nvPicPr>
          <p:cNvPr id="6" name="Picture 5" descr="A screenshot of a cell phone&#10;&#10;Description automatically generated">
            <a:extLst>
              <a:ext uri="{FF2B5EF4-FFF2-40B4-BE49-F238E27FC236}">
                <a16:creationId xmlns:a16="http://schemas.microsoft.com/office/drawing/2014/main" id="{78B6ED90-A80A-514B-B513-D3A7760B1B73}"/>
              </a:ext>
            </a:extLst>
          </p:cNvPr>
          <p:cNvPicPr>
            <a:picLocks noChangeAspect="1"/>
          </p:cNvPicPr>
          <p:nvPr/>
        </p:nvPicPr>
        <p:blipFill>
          <a:blip r:embed="rId2"/>
          <a:stretch>
            <a:fillRect/>
          </a:stretch>
        </p:blipFill>
        <p:spPr>
          <a:xfrm>
            <a:off x="4325973" y="1165786"/>
            <a:ext cx="6477320" cy="3621600"/>
          </a:xfrm>
          <a:prstGeom prst="rect">
            <a:avLst/>
          </a:prstGeom>
        </p:spPr>
      </p:pic>
    </p:spTree>
    <p:extLst>
      <p:ext uri="{BB962C8B-B14F-4D97-AF65-F5344CB8AC3E}">
        <p14:creationId xmlns:p14="http://schemas.microsoft.com/office/powerpoint/2010/main" val="3722878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74EDB4-89B4-CD40-8731-894125FD1B74}"/>
              </a:ext>
            </a:extLst>
          </p:cNvPr>
          <p:cNvSpPr>
            <a:spLocks noGrp="1"/>
          </p:cNvSpPr>
          <p:nvPr>
            <p:ph type="title"/>
          </p:nvPr>
        </p:nvSpPr>
        <p:spPr>
          <a:xfrm>
            <a:off x="744277" y="0"/>
            <a:ext cx="3212262" cy="4787386"/>
          </a:xfrm>
        </p:spPr>
        <p:txBody>
          <a:bodyPr/>
          <a:lstStyle/>
          <a:p>
            <a:r>
              <a:rPr lang="en-RW" dirty="0"/>
              <a:t>API Testing</a:t>
            </a:r>
          </a:p>
        </p:txBody>
      </p:sp>
      <p:pic>
        <p:nvPicPr>
          <p:cNvPr id="4" name="Picture 3" descr="A screenshot of a social media post&#10;&#10;Description automatically generated">
            <a:extLst>
              <a:ext uri="{FF2B5EF4-FFF2-40B4-BE49-F238E27FC236}">
                <a16:creationId xmlns:a16="http://schemas.microsoft.com/office/drawing/2014/main" id="{9CF3CAD7-8854-7544-AD17-DB8586D443C6}"/>
              </a:ext>
            </a:extLst>
          </p:cNvPr>
          <p:cNvPicPr>
            <a:picLocks noChangeAspect="1"/>
          </p:cNvPicPr>
          <p:nvPr/>
        </p:nvPicPr>
        <p:blipFill>
          <a:blip r:embed="rId2"/>
          <a:stretch>
            <a:fillRect/>
          </a:stretch>
        </p:blipFill>
        <p:spPr>
          <a:xfrm>
            <a:off x="4366260" y="1190064"/>
            <a:ext cx="6451860" cy="3597322"/>
          </a:xfrm>
          <a:prstGeom prst="rect">
            <a:avLst/>
          </a:prstGeom>
        </p:spPr>
      </p:pic>
    </p:spTree>
    <p:extLst>
      <p:ext uri="{BB962C8B-B14F-4D97-AF65-F5344CB8AC3E}">
        <p14:creationId xmlns:p14="http://schemas.microsoft.com/office/powerpoint/2010/main" val="122035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EE358-B500-BC4A-A63F-3B48AD0068AA}"/>
              </a:ext>
            </a:extLst>
          </p:cNvPr>
          <p:cNvSpPr>
            <a:spLocks noGrp="1"/>
          </p:cNvSpPr>
          <p:nvPr>
            <p:ph sz="quarter" idx="10"/>
          </p:nvPr>
        </p:nvSpPr>
        <p:spPr/>
        <p:txBody>
          <a:bodyPr/>
          <a:lstStyle/>
          <a:p>
            <a:endParaRPr lang="en-RW" dirty="0"/>
          </a:p>
          <a:p>
            <a:endParaRPr lang="en-RW" dirty="0"/>
          </a:p>
          <a:p>
            <a:pPr marL="0" indent="0" algn="ctr">
              <a:buNone/>
            </a:pPr>
            <a:r>
              <a:rPr lang="en-US" sz="4400" spc="300" dirty="0"/>
              <a:t>Thank you</a:t>
            </a:r>
            <a:endParaRPr lang="en-RW" sz="4400" spc="300" dirty="0"/>
          </a:p>
        </p:txBody>
      </p:sp>
    </p:spTree>
    <p:extLst>
      <p:ext uri="{BB962C8B-B14F-4D97-AF65-F5344CB8AC3E}">
        <p14:creationId xmlns:p14="http://schemas.microsoft.com/office/powerpoint/2010/main" val="1923592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1ECC9-7A47-414B-8371-98C53811625D}"/>
              </a:ext>
            </a:extLst>
          </p:cNvPr>
          <p:cNvSpPr>
            <a:spLocks noGrp="1"/>
          </p:cNvSpPr>
          <p:nvPr>
            <p:ph type="title"/>
          </p:nvPr>
        </p:nvSpPr>
        <p:spPr>
          <a:xfrm>
            <a:off x="1355035" y="275424"/>
            <a:ext cx="10515600" cy="1325563"/>
          </a:xfrm>
        </p:spPr>
        <p:txBody>
          <a:bodyPr/>
          <a:lstStyle/>
          <a:p>
            <a:r>
              <a:rPr lang="en-US" dirty="0"/>
              <a:t>Agenda</a:t>
            </a:r>
            <a:endParaRPr lang="en-RW" dirty="0"/>
          </a:p>
        </p:txBody>
      </p:sp>
      <p:sp>
        <p:nvSpPr>
          <p:cNvPr id="3" name="Content Placeholder 2">
            <a:extLst>
              <a:ext uri="{FF2B5EF4-FFF2-40B4-BE49-F238E27FC236}">
                <a16:creationId xmlns:a16="http://schemas.microsoft.com/office/drawing/2014/main" id="{A61674C9-742F-F441-A5C0-68B217FF94C5}"/>
              </a:ext>
            </a:extLst>
          </p:cNvPr>
          <p:cNvSpPr>
            <a:spLocks noGrp="1"/>
          </p:cNvSpPr>
          <p:nvPr>
            <p:ph sz="quarter" idx="10"/>
          </p:nvPr>
        </p:nvSpPr>
        <p:spPr>
          <a:xfrm>
            <a:off x="1355035" y="1727545"/>
            <a:ext cx="10515600" cy="3675249"/>
          </a:xfrm>
        </p:spPr>
        <p:txBody>
          <a:bodyPr/>
          <a:lstStyle/>
          <a:p>
            <a:pPr marL="514350" indent="-514350" algn="just">
              <a:buFont typeface="+mj-lt"/>
              <a:buAutoNum type="arabicPeriod"/>
            </a:pPr>
            <a:r>
              <a:rPr lang="en-US" dirty="0"/>
              <a:t>Background</a:t>
            </a:r>
          </a:p>
          <a:p>
            <a:pPr marL="514350" indent="-514350" algn="just">
              <a:buFont typeface="+mj-lt"/>
              <a:buAutoNum type="arabicPeriod"/>
            </a:pPr>
            <a:r>
              <a:rPr lang="en-US" dirty="0"/>
              <a:t>Business processes</a:t>
            </a:r>
          </a:p>
          <a:p>
            <a:pPr marL="514350" indent="-514350" algn="just">
              <a:buFont typeface="+mj-lt"/>
              <a:buAutoNum type="arabicPeriod"/>
            </a:pPr>
            <a:r>
              <a:rPr lang="en-US" dirty="0"/>
              <a:t>Components</a:t>
            </a:r>
          </a:p>
          <a:p>
            <a:pPr marL="514350" indent="-514350" algn="just">
              <a:buFont typeface="+mj-lt"/>
              <a:buAutoNum type="arabicPeriod"/>
            </a:pPr>
            <a:r>
              <a:rPr lang="en-US" dirty="0"/>
              <a:t>Exchange of information</a:t>
            </a:r>
            <a:endParaRPr lang="en-RW" dirty="0"/>
          </a:p>
        </p:txBody>
      </p:sp>
    </p:spTree>
    <p:extLst>
      <p:ext uri="{BB962C8B-B14F-4D97-AF65-F5344CB8AC3E}">
        <p14:creationId xmlns:p14="http://schemas.microsoft.com/office/powerpoint/2010/main" val="2205214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1ECC9-7A47-414B-8371-98C53811625D}"/>
              </a:ext>
            </a:extLst>
          </p:cNvPr>
          <p:cNvSpPr>
            <a:spLocks noGrp="1"/>
          </p:cNvSpPr>
          <p:nvPr>
            <p:ph type="title"/>
          </p:nvPr>
        </p:nvSpPr>
        <p:spPr/>
        <p:txBody>
          <a:bodyPr/>
          <a:lstStyle/>
          <a:p>
            <a:r>
              <a:rPr lang="en-US" b="1" dirty="0"/>
              <a:t>Background</a:t>
            </a:r>
            <a:endParaRPr lang="en-RW" dirty="0"/>
          </a:p>
        </p:txBody>
      </p:sp>
      <p:sp>
        <p:nvSpPr>
          <p:cNvPr id="8" name="Content Placeholder 2">
            <a:extLst>
              <a:ext uri="{FF2B5EF4-FFF2-40B4-BE49-F238E27FC236}">
                <a16:creationId xmlns:a16="http://schemas.microsoft.com/office/drawing/2014/main" id="{FB561D35-F95C-4F44-BFCA-257288FC1484}"/>
              </a:ext>
            </a:extLst>
          </p:cNvPr>
          <p:cNvSpPr txBox="1">
            <a:spLocks/>
          </p:cNvSpPr>
          <p:nvPr/>
        </p:nvSpPr>
        <p:spPr bwMode="auto">
          <a:xfrm>
            <a:off x="1282350" y="1650683"/>
            <a:ext cx="7982022" cy="3494559"/>
          </a:xfrm>
          <a:prstGeom prst="rect">
            <a:avLst/>
          </a:prstGeom>
          <a:noFill/>
          <a:ln w="9525">
            <a:noFill/>
            <a:miter lim="800000"/>
            <a:headEnd/>
            <a:tailEnd/>
          </a:ln>
        </p:spPr>
        <p:txBody>
          <a:bodyPr/>
          <a:lstStyle/>
          <a:p>
            <a:pPr>
              <a:spcBef>
                <a:spcPts val="1176"/>
              </a:spcBef>
              <a:buClr>
                <a:srgbClr val="842451"/>
              </a:buClr>
              <a:buSzPct val="115000"/>
            </a:pPr>
            <a:endParaRPr lang="en-US" sz="9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42900" indent="-342900">
              <a:buClr>
                <a:srgbClr val="4BB74F"/>
              </a:buClr>
              <a:buFont typeface="Wingdings" panose="05000000000000000000" pitchFamily="2" charset="2"/>
              <a:buChar char="ü"/>
            </a:pP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MOU signed between UNCTAD and its ASYCUDA programme and the CITES Secretariat in 2010</a:t>
            </a:r>
          </a:p>
          <a:p>
            <a:endPar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endParaRPr>
          </a:p>
          <a:p>
            <a:pPr marL="342900" indent="-342900">
              <a:buClr>
                <a:srgbClr val="4BB74F"/>
              </a:buClr>
              <a:buFont typeface="Wingdings" panose="05000000000000000000" pitchFamily="2" charset="2"/>
              <a:buChar char="ü"/>
            </a:pP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Signing of a project with the CITES Secretariat in December 2018 to develop the </a:t>
            </a:r>
            <a:r>
              <a:rPr lang="en-US" sz="2000" dirty="0" err="1">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eCITES@asycuda</a:t>
            </a: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 </a:t>
            </a:r>
            <a:r>
              <a:rPr lang="en-US" sz="2000" dirty="0" err="1">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BaseSolution</a:t>
            </a:r>
            <a:endPar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endParaRPr>
          </a:p>
          <a:p>
            <a:endPar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endParaRPr>
          </a:p>
          <a:p>
            <a:pPr marL="342900" indent="-342900">
              <a:buClr>
                <a:srgbClr val="4BB74F"/>
              </a:buClr>
              <a:buFont typeface="Wingdings" panose="05000000000000000000" pitchFamily="2" charset="2"/>
              <a:buChar char="ü"/>
            </a:pP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Signing of a project with the Sri Lanka Department of Wildlife Conservation (</a:t>
            </a:r>
            <a:r>
              <a:rPr lang="en-US" sz="2000" dirty="0" err="1">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DWC</a:t>
            </a: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 in April 2019 to deploy the </a:t>
            </a:r>
            <a:r>
              <a:rPr lang="en-US" sz="2000" dirty="0" err="1">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eCITES@asycuda</a:t>
            </a:r>
            <a:r>
              <a:rPr lang="en-US" sz="2000" dirty="0">
                <a:solidFill>
                  <a:schemeClr val="bg1"/>
                </a:solidFill>
                <a:latin typeface="Segoe UI Semibold" panose="020B0702040204020203" pitchFamily="34" charset="0"/>
                <a:ea typeface="Verdana" panose="020B0604030504040204" pitchFamily="34" charset="0"/>
                <a:cs typeface="Segoe UI Semibold" panose="020B0702040204020203" pitchFamily="34" charset="0"/>
              </a:rPr>
              <a:t> in Sri Lanka</a:t>
            </a:r>
          </a:p>
          <a:p>
            <a:pPr marL="342900" indent="-342900">
              <a:buFont typeface="Wingdings" panose="05000000000000000000" pitchFamily="2" charset="2"/>
              <a:buChar char="ü"/>
            </a:pPr>
            <a:endParaRPr lang="en-US" sz="21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lvl="1">
              <a:spcBef>
                <a:spcPts val="1176"/>
              </a:spcBef>
              <a:buClr>
                <a:srgbClr val="842451"/>
              </a:buClr>
              <a:buSzPct val="115000"/>
            </a:pPr>
            <a:endParaRPr lang="en-US" dirty="0">
              <a:solidFill>
                <a:schemeClr val="bg1"/>
              </a:solidFill>
              <a:latin typeface="Eurostile LT Std Bold"/>
            </a:endParaRPr>
          </a:p>
          <a:p>
            <a:pPr>
              <a:spcBef>
                <a:spcPct val="20000"/>
              </a:spcBef>
              <a:buClr>
                <a:srgbClr val="842451"/>
              </a:buClr>
              <a:buSzPct val="115000"/>
            </a:pPr>
            <a:endParaRPr lang="en-US" dirty="0">
              <a:solidFill>
                <a:schemeClr val="bg1"/>
              </a:solidFill>
            </a:endParaRPr>
          </a:p>
          <a:p>
            <a:pPr>
              <a:spcBef>
                <a:spcPct val="20000"/>
              </a:spcBef>
              <a:buClr>
                <a:srgbClr val="842451"/>
              </a:buClr>
              <a:buSzPct val="115000"/>
            </a:pPr>
            <a:r>
              <a:rPr lang="en-US" dirty="0">
                <a:solidFill>
                  <a:schemeClr val="bg1"/>
                </a:solidFill>
              </a:rPr>
              <a:t>	</a:t>
            </a:r>
          </a:p>
          <a:p>
            <a:pPr marL="720000" lvl="1" indent="-285750">
              <a:spcBef>
                <a:spcPts val="600"/>
              </a:spcBef>
              <a:buClr>
                <a:srgbClr val="9AB744"/>
              </a:buClr>
              <a:buSzPct val="115000"/>
              <a:buFont typeface="Arial" charset="0"/>
              <a:buChar char="•"/>
            </a:pPr>
            <a:endParaRPr lang="en-US" sz="1800" i="1" dirty="0">
              <a:solidFill>
                <a:schemeClr val="bg1"/>
              </a:solidFill>
            </a:endParaRPr>
          </a:p>
        </p:txBody>
      </p:sp>
    </p:spTree>
    <p:extLst>
      <p:ext uri="{BB962C8B-B14F-4D97-AF65-F5344CB8AC3E}">
        <p14:creationId xmlns:p14="http://schemas.microsoft.com/office/powerpoint/2010/main" val="150183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1ECC9-7A47-414B-8371-98C53811625D}"/>
              </a:ext>
            </a:extLst>
          </p:cNvPr>
          <p:cNvSpPr>
            <a:spLocks noGrp="1"/>
          </p:cNvSpPr>
          <p:nvPr>
            <p:ph type="title"/>
          </p:nvPr>
        </p:nvSpPr>
        <p:spPr/>
        <p:txBody>
          <a:bodyPr/>
          <a:lstStyle/>
          <a:p>
            <a:r>
              <a:rPr lang="en-US" b="1" dirty="0"/>
              <a:t>Business process</a:t>
            </a:r>
            <a:endParaRPr lang="en-RW" dirty="0"/>
          </a:p>
        </p:txBody>
      </p:sp>
      <p:sp>
        <p:nvSpPr>
          <p:cNvPr id="3" name="Content Placeholder 2">
            <a:extLst>
              <a:ext uri="{FF2B5EF4-FFF2-40B4-BE49-F238E27FC236}">
                <a16:creationId xmlns:a16="http://schemas.microsoft.com/office/drawing/2014/main" id="{A61674C9-742F-F441-A5C0-68B217FF94C5}"/>
              </a:ext>
            </a:extLst>
          </p:cNvPr>
          <p:cNvSpPr>
            <a:spLocks noGrp="1"/>
          </p:cNvSpPr>
          <p:nvPr>
            <p:ph sz="quarter" idx="10"/>
          </p:nvPr>
        </p:nvSpPr>
        <p:spPr>
          <a:xfrm>
            <a:off x="838200" y="1591375"/>
            <a:ext cx="10515600" cy="3675249"/>
          </a:xfrm>
        </p:spPr>
        <p:txBody>
          <a:bodyPr>
            <a:normAutofit fontScale="92500" lnSpcReduction="10000"/>
          </a:bodyPr>
          <a:lstStyle/>
          <a:p>
            <a:r>
              <a:rPr lang="en-US" dirty="0"/>
              <a:t>Automated permit request and issuance </a:t>
            </a:r>
          </a:p>
          <a:p>
            <a:r>
              <a:rPr lang="en-US" dirty="0"/>
              <a:t>Electronic payments of fees</a:t>
            </a:r>
          </a:p>
          <a:p>
            <a:r>
              <a:rPr lang="en-US" dirty="0"/>
              <a:t>Electronic information exchange and workflow between government agencies</a:t>
            </a:r>
          </a:p>
          <a:p>
            <a:r>
              <a:rPr lang="en-US" dirty="0"/>
              <a:t>Implementation of modern risk management methods</a:t>
            </a:r>
          </a:p>
          <a:p>
            <a:r>
              <a:rPr lang="en-US" dirty="0"/>
              <a:t>Exchange of trusted and up-to-date permit information between authorities in the exporting and importing country </a:t>
            </a:r>
          </a:p>
          <a:p>
            <a:r>
              <a:rPr lang="en-US" dirty="0"/>
              <a:t>Automated generation of data for annual trade reports and other relevant reports </a:t>
            </a:r>
          </a:p>
        </p:txBody>
      </p:sp>
    </p:spTree>
    <p:extLst>
      <p:ext uri="{BB962C8B-B14F-4D97-AF65-F5344CB8AC3E}">
        <p14:creationId xmlns:p14="http://schemas.microsoft.com/office/powerpoint/2010/main" val="1662716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1ECC9-7A47-414B-8371-98C53811625D}"/>
              </a:ext>
            </a:extLst>
          </p:cNvPr>
          <p:cNvSpPr>
            <a:spLocks noGrp="1"/>
          </p:cNvSpPr>
          <p:nvPr>
            <p:ph type="title"/>
          </p:nvPr>
        </p:nvSpPr>
        <p:spPr/>
        <p:txBody>
          <a:bodyPr/>
          <a:lstStyle/>
          <a:p>
            <a:r>
              <a:rPr lang="en-US" b="1" dirty="0"/>
              <a:t>Components</a:t>
            </a:r>
            <a:endParaRPr lang="en-RW" dirty="0"/>
          </a:p>
        </p:txBody>
      </p:sp>
      <p:grpSp>
        <p:nvGrpSpPr>
          <p:cNvPr id="18" name="Group 17">
            <a:extLst>
              <a:ext uri="{FF2B5EF4-FFF2-40B4-BE49-F238E27FC236}">
                <a16:creationId xmlns:a16="http://schemas.microsoft.com/office/drawing/2014/main" id="{8FED4E71-E2EA-744E-9717-C7D84932E68A}"/>
              </a:ext>
            </a:extLst>
          </p:cNvPr>
          <p:cNvGrpSpPr/>
          <p:nvPr/>
        </p:nvGrpSpPr>
        <p:grpSpPr>
          <a:xfrm>
            <a:off x="6460231" y="1412776"/>
            <a:ext cx="3876463" cy="2339553"/>
            <a:chOff x="3059832" y="1340768"/>
            <a:chExt cx="3258362" cy="2520280"/>
          </a:xfrm>
        </p:grpSpPr>
        <p:sp>
          <p:nvSpPr>
            <p:cNvPr id="19" name="Rectangle: Rounded Corners 11">
              <a:extLst>
                <a:ext uri="{FF2B5EF4-FFF2-40B4-BE49-F238E27FC236}">
                  <a16:creationId xmlns:a16="http://schemas.microsoft.com/office/drawing/2014/main" id="{76349BAE-19B0-4B4B-87E1-034EA1605678}"/>
                </a:ext>
              </a:extLst>
            </p:cNvPr>
            <p:cNvSpPr/>
            <p:nvPr/>
          </p:nvSpPr>
          <p:spPr>
            <a:xfrm>
              <a:off x="3059832" y="1340768"/>
              <a:ext cx="3258362" cy="2520280"/>
            </a:xfrm>
            <a:prstGeom prst="roundRect">
              <a:avLst>
                <a:gd name="adj" fmla="val 6504"/>
              </a:avLst>
            </a:prstGeom>
            <a:solidFill>
              <a:srgbClr val="4BB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F1C3A0B9-A4CC-5A40-AB60-0CA9EB2FEBC8}"/>
                </a:ext>
              </a:extLst>
            </p:cNvPr>
            <p:cNvSpPr txBox="1"/>
            <p:nvPr/>
          </p:nvSpPr>
          <p:spPr>
            <a:xfrm>
              <a:off x="3161870" y="1436281"/>
              <a:ext cx="2999054" cy="1806957"/>
            </a:xfrm>
            <a:prstGeom prst="rect">
              <a:avLst/>
            </a:prstGeom>
            <a:noFill/>
          </p:spPr>
          <p:txBody>
            <a:bodyPr wrap="square" rtlCol="0">
              <a:spAutoFit/>
            </a:bodyPr>
            <a:lstStyle/>
            <a:p>
              <a:pPr algn="ctr"/>
              <a:r>
                <a:rPr lang="en-US" sz="1800" b="1" dirty="0" err="1">
                  <a:solidFill>
                    <a:schemeClr val="bg1"/>
                  </a:solidFill>
                  <a:latin typeface="Segoe UI" panose="020B0502040204020203" pitchFamily="34" charset="0"/>
                  <a:cs typeface="Segoe UI" panose="020B0502040204020203" pitchFamily="34" charset="0"/>
                </a:rPr>
                <a:t>eCONTROL</a:t>
              </a:r>
              <a:endParaRPr lang="en-US" sz="1500" dirty="0">
                <a:solidFill>
                  <a:schemeClr val="bg1"/>
                </a:solidFill>
                <a:latin typeface="Segoe UI" panose="020B0502040204020203" pitchFamily="34" charset="0"/>
                <a:cs typeface="Segoe UI" panose="020B0502040204020203" pitchFamily="34" charset="0"/>
              </a:endParaRPr>
            </a:p>
            <a:p>
              <a:pPr algn="ctr"/>
              <a:endParaRPr lang="en-US" sz="1500" dirty="0">
                <a:solidFill>
                  <a:schemeClr val="bg1"/>
                </a:solidFill>
                <a:latin typeface="Segoe UI" panose="020B0502040204020203" pitchFamily="34" charset="0"/>
                <a:cs typeface="Segoe UI" panose="020B0502040204020203" pitchFamily="34" charset="0"/>
              </a:endParaRPr>
            </a:p>
            <a:p>
              <a:pPr marL="180000" indent="-180000">
                <a:buClr>
                  <a:srgbClr val="0070C0"/>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Permit information exchange with Customs</a:t>
              </a:r>
            </a:p>
            <a:p>
              <a:pPr marL="180000" indent="-180000">
                <a:buClr>
                  <a:srgbClr val="0070C0"/>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Risk management and validation at export</a:t>
              </a:r>
            </a:p>
            <a:p>
              <a:pPr marL="180000" indent="-180000">
                <a:buClr>
                  <a:srgbClr val="0070C0"/>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Single Window integration</a:t>
              </a:r>
            </a:p>
          </p:txBody>
        </p:sp>
      </p:grpSp>
      <p:grpSp>
        <p:nvGrpSpPr>
          <p:cNvPr id="21" name="Group 20">
            <a:extLst>
              <a:ext uri="{FF2B5EF4-FFF2-40B4-BE49-F238E27FC236}">
                <a16:creationId xmlns:a16="http://schemas.microsoft.com/office/drawing/2014/main" id="{81A40FD8-C2FA-E646-8E00-D7E980BA091B}"/>
              </a:ext>
            </a:extLst>
          </p:cNvPr>
          <p:cNvGrpSpPr/>
          <p:nvPr/>
        </p:nvGrpSpPr>
        <p:grpSpPr>
          <a:xfrm>
            <a:off x="2291069" y="1430541"/>
            <a:ext cx="3679247" cy="2321788"/>
            <a:chOff x="3059832" y="1340768"/>
            <a:chExt cx="3258362" cy="2520280"/>
          </a:xfrm>
        </p:grpSpPr>
        <p:sp>
          <p:nvSpPr>
            <p:cNvPr id="22" name="Rectangle: Rounded Corners 19">
              <a:extLst>
                <a:ext uri="{FF2B5EF4-FFF2-40B4-BE49-F238E27FC236}">
                  <a16:creationId xmlns:a16="http://schemas.microsoft.com/office/drawing/2014/main" id="{D2843160-FAC4-E845-99CA-E34EDF13CC1C}"/>
                </a:ext>
              </a:extLst>
            </p:cNvPr>
            <p:cNvSpPr/>
            <p:nvPr/>
          </p:nvSpPr>
          <p:spPr>
            <a:xfrm>
              <a:off x="3059832" y="1340768"/>
              <a:ext cx="3258362" cy="2520280"/>
            </a:xfrm>
            <a:prstGeom prst="roundRect">
              <a:avLst>
                <a:gd name="adj" fmla="val 65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A1B32A3-FE84-A940-B25C-4FA348160094}"/>
                </a:ext>
              </a:extLst>
            </p:cNvPr>
            <p:cNvSpPr txBox="1"/>
            <p:nvPr/>
          </p:nvSpPr>
          <p:spPr>
            <a:xfrm>
              <a:off x="3113838" y="1436281"/>
              <a:ext cx="3051918" cy="2288507"/>
            </a:xfrm>
            <a:prstGeom prst="rect">
              <a:avLst/>
            </a:prstGeom>
            <a:noFill/>
          </p:spPr>
          <p:txBody>
            <a:bodyPr wrap="square" rtlCol="0">
              <a:spAutoFit/>
            </a:bodyPr>
            <a:lstStyle/>
            <a:p>
              <a:pPr algn="ctr"/>
              <a:r>
                <a:rPr lang="en-US" sz="1800" b="1" dirty="0" err="1">
                  <a:solidFill>
                    <a:schemeClr val="bg1"/>
                  </a:solidFill>
                  <a:latin typeface="Segoe UI" panose="020B0502040204020203" pitchFamily="34" charset="0"/>
                  <a:cs typeface="Segoe UI" panose="020B0502040204020203" pitchFamily="34" charset="0"/>
                </a:rPr>
                <a:t>ePERMIT</a:t>
              </a:r>
              <a:endParaRPr lang="en-US" sz="1500" dirty="0">
                <a:solidFill>
                  <a:schemeClr val="bg1"/>
                </a:solidFill>
                <a:latin typeface="Segoe UI" panose="020B0502040204020203" pitchFamily="34" charset="0"/>
                <a:cs typeface="Segoe UI" panose="020B0502040204020203" pitchFamily="34" charset="0"/>
              </a:endParaRPr>
            </a:p>
            <a:p>
              <a:pPr algn="ctr"/>
              <a:endParaRPr lang="en-US" sz="1500" dirty="0">
                <a:solidFill>
                  <a:schemeClr val="bg1"/>
                </a:solidFill>
                <a:latin typeface="Segoe UI" panose="020B0502040204020203" pitchFamily="34" charset="0"/>
                <a:cs typeface="Segoe UI" panose="020B0502040204020203" pitchFamily="34" charset="0"/>
              </a:endParaRP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Request and issuance of </a:t>
              </a:r>
              <a:r>
                <a:rPr lang="en-US" sz="1400" dirty="0" err="1">
                  <a:solidFill>
                    <a:schemeClr val="bg1"/>
                  </a:solidFill>
                  <a:latin typeface="Segoe UI" panose="020B0502040204020203" pitchFamily="34" charset="0"/>
                  <a:cs typeface="Segoe UI" panose="020B0502040204020203" pitchFamily="34" charset="0"/>
                </a:rPr>
                <a:t>ePermits</a:t>
              </a:r>
              <a:r>
                <a:rPr lang="en-US" sz="1400" dirty="0">
                  <a:solidFill>
                    <a:schemeClr val="bg1"/>
                  </a:solidFill>
                  <a:latin typeface="Segoe UI" panose="020B0502040204020203" pitchFamily="34" charset="0"/>
                  <a:cs typeface="Segoe UI" panose="020B0502040204020203" pitchFamily="34" charset="0"/>
                </a:rPr>
                <a:t> (paper and electronic)</a:t>
              </a: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Management and storage of  CITES trade data for CITES annual reporting</a:t>
              </a: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Inspection/risk assessments</a:t>
              </a: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Payments</a:t>
              </a:r>
            </a:p>
          </p:txBody>
        </p:sp>
      </p:grpSp>
      <p:grpSp>
        <p:nvGrpSpPr>
          <p:cNvPr id="24" name="Group 23">
            <a:extLst>
              <a:ext uri="{FF2B5EF4-FFF2-40B4-BE49-F238E27FC236}">
                <a16:creationId xmlns:a16="http://schemas.microsoft.com/office/drawing/2014/main" id="{623A1A3B-7B73-1F43-B606-FD9D95B1A59E}"/>
              </a:ext>
            </a:extLst>
          </p:cNvPr>
          <p:cNvGrpSpPr/>
          <p:nvPr/>
        </p:nvGrpSpPr>
        <p:grpSpPr>
          <a:xfrm>
            <a:off x="6460232" y="4014727"/>
            <a:ext cx="3876464" cy="1627568"/>
            <a:chOff x="3059832" y="1340768"/>
            <a:chExt cx="3258362" cy="2520280"/>
          </a:xfrm>
          <a:solidFill>
            <a:schemeClr val="accent2"/>
          </a:solidFill>
        </p:grpSpPr>
        <p:sp>
          <p:nvSpPr>
            <p:cNvPr id="25" name="Rectangle: Rounded Corners 22">
              <a:extLst>
                <a:ext uri="{FF2B5EF4-FFF2-40B4-BE49-F238E27FC236}">
                  <a16:creationId xmlns:a16="http://schemas.microsoft.com/office/drawing/2014/main" id="{CE723F22-7469-114A-B3BB-1DEC985E4FB9}"/>
                </a:ext>
              </a:extLst>
            </p:cNvPr>
            <p:cNvSpPr/>
            <p:nvPr/>
          </p:nvSpPr>
          <p:spPr>
            <a:xfrm>
              <a:off x="3059832" y="1340768"/>
              <a:ext cx="3258362" cy="2520280"/>
            </a:xfrm>
            <a:prstGeom prst="roundRect">
              <a:avLst>
                <a:gd name="adj" fmla="val 65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0CD8535-3292-A848-9E27-F0347046E3C0}"/>
                </a:ext>
              </a:extLst>
            </p:cNvPr>
            <p:cNvSpPr txBox="1"/>
            <p:nvPr/>
          </p:nvSpPr>
          <p:spPr>
            <a:xfrm>
              <a:off x="3143293" y="1464744"/>
              <a:ext cx="3174901" cy="1930191"/>
            </a:xfrm>
            <a:prstGeom prst="rect">
              <a:avLst/>
            </a:prstGeom>
            <a:noFill/>
          </p:spPr>
          <p:txBody>
            <a:bodyPr wrap="square" rtlCol="0">
              <a:spAutoFit/>
            </a:bodyPr>
            <a:lstStyle/>
            <a:p>
              <a:pPr algn="ctr"/>
              <a:r>
                <a:rPr lang="en-US" sz="1800" b="1" dirty="0" err="1">
                  <a:solidFill>
                    <a:schemeClr val="bg1"/>
                  </a:solidFill>
                  <a:latin typeface="Segoe UI" panose="020B0502040204020203" pitchFamily="34" charset="0"/>
                  <a:cs typeface="Segoe UI" panose="020B0502040204020203" pitchFamily="34" charset="0"/>
                </a:rPr>
                <a:t>eEXCHANGE</a:t>
              </a:r>
              <a:endParaRPr lang="en-US" sz="1500" dirty="0">
                <a:solidFill>
                  <a:schemeClr val="bg1"/>
                </a:solidFill>
                <a:latin typeface="Segoe UI" panose="020B0502040204020203" pitchFamily="34" charset="0"/>
                <a:cs typeface="Segoe UI" panose="020B0502040204020203" pitchFamily="34" charset="0"/>
              </a:endParaRPr>
            </a:p>
            <a:p>
              <a:pPr algn="ctr"/>
              <a:endParaRPr lang="en-US" sz="1500" dirty="0">
                <a:solidFill>
                  <a:schemeClr val="bg1"/>
                </a:solidFill>
                <a:latin typeface="Segoe UI" panose="020B0502040204020203" pitchFamily="34" charset="0"/>
                <a:cs typeface="Segoe UI" panose="020B0502040204020203" pitchFamily="34" charset="0"/>
              </a:endParaRP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Exchange of national permit data between countries</a:t>
              </a:r>
            </a:p>
            <a:p>
              <a:pPr marL="180000" indent="-180000">
                <a:buClr>
                  <a:srgbClr val="4BB74F"/>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Cross-border traceability of CITES permits</a:t>
              </a:r>
            </a:p>
          </p:txBody>
        </p:sp>
      </p:grpSp>
      <p:grpSp>
        <p:nvGrpSpPr>
          <p:cNvPr id="27" name="Group 26">
            <a:extLst>
              <a:ext uri="{FF2B5EF4-FFF2-40B4-BE49-F238E27FC236}">
                <a16:creationId xmlns:a16="http://schemas.microsoft.com/office/drawing/2014/main" id="{26CF0251-D413-5847-B5F9-5DEEED1BC967}"/>
              </a:ext>
            </a:extLst>
          </p:cNvPr>
          <p:cNvGrpSpPr/>
          <p:nvPr/>
        </p:nvGrpSpPr>
        <p:grpSpPr>
          <a:xfrm>
            <a:off x="2291070" y="3970858"/>
            <a:ext cx="3679247" cy="1662425"/>
            <a:chOff x="3059832" y="1340768"/>
            <a:chExt cx="3258362" cy="2520280"/>
          </a:xfrm>
        </p:grpSpPr>
        <p:sp>
          <p:nvSpPr>
            <p:cNvPr id="28" name="Rectangle: Rounded Corners 28">
              <a:extLst>
                <a:ext uri="{FF2B5EF4-FFF2-40B4-BE49-F238E27FC236}">
                  <a16:creationId xmlns:a16="http://schemas.microsoft.com/office/drawing/2014/main" id="{8E9F868E-4F36-1B40-A60E-3698280846EF}"/>
                </a:ext>
              </a:extLst>
            </p:cNvPr>
            <p:cNvSpPr/>
            <p:nvPr/>
          </p:nvSpPr>
          <p:spPr>
            <a:xfrm>
              <a:off x="3059832" y="1340768"/>
              <a:ext cx="3258362" cy="2520280"/>
            </a:xfrm>
            <a:prstGeom prst="roundRect">
              <a:avLst>
                <a:gd name="adj" fmla="val 6504"/>
              </a:avLst>
            </a:prstGeom>
            <a:solidFill>
              <a:srgbClr val="4BB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CC1A1F53-BE71-9241-B070-6AA4A073180C}"/>
                </a:ext>
              </a:extLst>
            </p:cNvPr>
            <p:cNvSpPr txBox="1"/>
            <p:nvPr/>
          </p:nvSpPr>
          <p:spPr>
            <a:xfrm>
              <a:off x="3143293" y="1464743"/>
              <a:ext cx="3096344" cy="2216338"/>
            </a:xfrm>
            <a:prstGeom prst="rect">
              <a:avLst/>
            </a:prstGeom>
            <a:noFill/>
          </p:spPr>
          <p:txBody>
            <a:bodyPr wrap="square" rtlCol="0">
              <a:spAutoFit/>
            </a:bodyPr>
            <a:lstStyle/>
            <a:p>
              <a:pPr algn="ctr"/>
              <a:r>
                <a:rPr lang="en-US" sz="1800" b="1" dirty="0" err="1">
                  <a:solidFill>
                    <a:schemeClr val="bg1"/>
                  </a:solidFill>
                  <a:latin typeface="Segoe UI" panose="020B0502040204020203" pitchFamily="34" charset="0"/>
                  <a:cs typeface="Segoe UI" panose="020B0502040204020203" pitchFamily="34" charset="0"/>
                </a:rPr>
                <a:t>eREPORT</a:t>
              </a:r>
              <a:endParaRPr lang="en-US" sz="1500" dirty="0">
                <a:solidFill>
                  <a:schemeClr val="bg1"/>
                </a:solidFill>
                <a:latin typeface="Segoe UI" panose="020B0502040204020203" pitchFamily="34" charset="0"/>
                <a:cs typeface="Segoe UI" panose="020B0502040204020203" pitchFamily="34" charset="0"/>
              </a:endParaRPr>
            </a:p>
            <a:p>
              <a:pPr algn="ctr"/>
              <a:endParaRPr lang="en-US" sz="1500" dirty="0">
                <a:solidFill>
                  <a:schemeClr val="bg1"/>
                </a:solidFill>
                <a:latin typeface="Segoe UI" panose="020B0502040204020203" pitchFamily="34" charset="0"/>
                <a:cs typeface="Segoe UI" panose="020B0502040204020203" pitchFamily="34" charset="0"/>
              </a:endParaRPr>
            </a:p>
            <a:p>
              <a:pPr marL="180000" indent="-180000">
                <a:buClr>
                  <a:srgbClr val="0070C0"/>
                </a:buClr>
                <a:buFont typeface="Arial" panose="020B0604020202020204" pitchFamily="34" charset="0"/>
                <a:buChar char="•"/>
              </a:pPr>
              <a:r>
                <a:rPr lang="en-US" sz="1400" dirty="0">
                  <a:solidFill>
                    <a:schemeClr val="bg1"/>
                  </a:solidFill>
                  <a:latin typeface="Segoe UI" panose="020B0502040204020203" pitchFamily="34" charset="0"/>
                  <a:cs typeface="Segoe UI" panose="020B0502040204020203" pitchFamily="34" charset="0"/>
                </a:rPr>
                <a:t>Automated exchange of national permit data from country to CITES Secretariat and UNEP WCMC EPIX to generate statistics and CITES reporting</a:t>
              </a:r>
            </a:p>
          </p:txBody>
        </p:sp>
      </p:grpSp>
    </p:spTree>
    <p:extLst>
      <p:ext uri="{BB962C8B-B14F-4D97-AF65-F5344CB8AC3E}">
        <p14:creationId xmlns:p14="http://schemas.microsoft.com/office/powerpoint/2010/main" val="3614102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605FBB-E211-8C4C-BF5D-4BE17447B927}"/>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dirty="0" err="1"/>
              <a:t>eCITES</a:t>
            </a:r>
            <a:r>
              <a:rPr lang="en-US" dirty="0"/>
              <a:t> base solution components</a:t>
            </a:r>
            <a:endParaRPr lang="en-US" kern="1200" dirty="0">
              <a:latin typeface="+mj-lt"/>
              <a:ea typeface="+mj-ea"/>
              <a:cs typeface="+mj-cs"/>
            </a:endParaRPr>
          </a:p>
        </p:txBody>
      </p:sp>
      <p:graphicFrame>
        <p:nvGraphicFramePr>
          <p:cNvPr id="7" name="Content Placeholder 6">
            <a:extLst>
              <a:ext uri="{FF2B5EF4-FFF2-40B4-BE49-F238E27FC236}">
                <a16:creationId xmlns:a16="http://schemas.microsoft.com/office/drawing/2014/main" id="{6625AB52-AE3E-B34C-8152-99AF6684180C}"/>
              </a:ext>
            </a:extLst>
          </p:cNvPr>
          <p:cNvGraphicFramePr>
            <a:graphicFrameLocks noGrp="1"/>
          </p:cNvGraphicFramePr>
          <p:nvPr>
            <p:ph sz="quarter" idx="10"/>
            <p:extLst>
              <p:ext uri="{D42A27DB-BD31-4B8C-83A1-F6EECF244321}">
                <p14:modId xmlns:p14="http://schemas.microsoft.com/office/powerpoint/2010/main" val="1261572867"/>
              </p:ext>
            </p:extLst>
          </p:nvPr>
        </p:nvGraphicFramePr>
        <p:xfrm>
          <a:off x="838200" y="1524000"/>
          <a:ext cx="10269071" cy="38727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6612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432C43-52B8-BB4D-A2DA-A0321E5D3164}"/>
              </a:ext>
            </a:extLst>
          </p:cNvPr>
          <p:cNvSpPr>
            <a:spLocks noGrp="1"/>
          </p:cNvSpPr>
          <p:nvPr>
            <p:ph type="title"/>
          </p:nvPr>
        </p:nvSpPr>
        <p:spPr/>
        <p:txBody>
          <a:bodyPr/>
          <a:lstStyle/>
          <a:p>
            <a:r>
              <a:rPr lang="en-US" dirty="0"/>
              <a:t>Login</a:t>
            </a:r>
            <a:endParaRPr lang="en-RW" dirty="0"/>
          </a:p>
        </p:txBody>
      </p:sp>
      <p:pic>
        <p:nvPicPr>
          <p:cNvPr id="4" name="Picture 3">
            <a:extLst>
              <a:ext uri="{FF2B5EF4-FFF2-40B4-BE49-F238E27FC236}">
                <a16:creationId xmlns:a16="http://schemas.microsoft.com/office/drawing/2014/main" id="{F8F37746-7C69-DD40-A6FC-AC2FC6014378}"/>
              </a:ext>
            </a:extLst>
          </p:cNvPr>
          <p:cNvPicPr>
            <a:picLocks noChangeAspect="1"/>
          </p:cNvPicPr>
          <p:nvPr/>
        </p:nvPicPr>
        <p:blipFill>
          <a:blip r:embed="rId2"/>
          <a:stretch>
            <a:fillRect/>
          </a:stretch>
        </p:blipFill>
        <p:spPr>
          <a:xfrm>
            <a:off x="4369136" y="1172276"/>
            <a:ext cx="6404881" cy="3697898"/>
          </a:xfrm>
          <a:prstGeom prst="rect">
            <a:avLst/>
          </a:prstGeom>
        </p:spPr>
      </p:pic>
    </p:spTree>
    <p:extLst>
      <p:ext uri="{BB962C8B-B14F-4D97-AF65-F5344CB8AC3E}">
        <p14:creationId xmlns:p14="http://schemas.microsoft.com/office/powerpoint/2010/main" val="1661168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755F09-F4C3-EC4A-B73B-74EA6DB4F87F}"/>
              </a:ext>
            </a:extLst>
          </p:cNvPr>
          <p:cNvSpPr>
            <a:spLocks noGrp="1"/>
          </p:cNvSpPr>
          <p:nvPr>
            <p:ph type="title"/>
          </p:nvPr>
        </p:nvSpPr>
        <p:spPr/>
        <p:txBody>
          <a:bodyPr/>
          <a:lstStyle/>
          <a:p>
            <a:r>
              <a:rPr lang="en-US" dirty="0"/>
              <a:t>Dashboard</a:t>
            </a:r>
            <a:endParaRPr lang="en-RW" dirty="0"/>
          </a:p>
        </p:txBody>
      </p:sp>
      <p:pic>
        <p:nvPicPr>
          <p:cNvPr id="19" name="Picture 18" descr="A screenshot of a cell phone&#10;&#10;Description automatically generated">
            <a:extLst>
              <a:ext uri="{FF2B5EF4-FFF2-40B4-BE49-F238E27FC236}">
                <a16:creationId xmlns:a16="http://schemas.microsoft.com/office/drawing/2014/main" id="{50244832-1984-EA4C-A809-4EF26A2D0106}"/>
              </a:ext>
            </a:extLst>
          </p:cNvPr>
          <p:cNvPicPr>
            <a:picLocks noChangeAspect="1"/>
          </p:cNvPicPr>
          <p:nvPr/>
        </p:nvPicPr>
        <p:blipFill>
          <a:blip r:embed="rId2"/>
          <a:stretch>
            <a:fillRect/>
          </a:stretch>
        </p:blipFill>
        <p:spPr>
          <a:xfrm>
            <a:off x="4354728" y="1199954"/>
            <a:ext cx="6412332" cy="3600646"/>
          </a:xfrm>
          <a:prstGeom prst="rect">
            <a:avLst/>
          </a:prstGeom>
        </p:spPr>
      </p:pic>
    </p:spTree>
    <p:extLst>
      <p:ext uri="{BB962C8B-B14F-4D97-AF65-F5344CB8AC3E}">
        <p14:creationId xmlns:p14="http://schemas.microsoft.com/office/powerpoint/2010/main" val="389773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D813F9-3CF5-D647-BDEC-F5432F922286}"/>
              </a:ext>
            </a:extLst>
          </p:cNvPr>
          <p:cNvSpPr>
            <a:spLocks noGrp="1"/>
          </p:cNvSpPr>
          <p:nvPr>
            <p:ph type="title"/>
          </p:nvPr>
        </p:nvSpPr>
        <p:spPr/>
        <p:txBody>
          <a:bodyPr/>
          <a:lstStyle/>
          <a:p>
            <a:r>
              <a:rPr lang="en-US" dirty="0"/>
              <a:t>Permit creation form</a:t>
            </a:r>
            <a:endParaRPr lang="en-RW"/>
          </a:p>
        </p:txBody>
      </p:sp>
      <p:pic>
        <p:nvPicPr>
          <p:cNvPr id="4" name="Picture 3" descr="A screenshot of a social media post&#10;&#10;Description automatically generated">
            <a:extLst>
              <a:ext uri="{FF2B5EF4-FFF2-40B4-BE49-F238E27FC236}">
                <a16:creationId xmlns:a16="http://schemas.microsoft.com/office/drawing/2014/main" id="{EADA8106-339C-C04D-B718-BB7C9FA23451}"/>
              </a:ext>
            </a:extLst>
          </p:cNvPr>
          <p:cNvPicPr>
            <a:picLocks noChangeAspect="1"/>
          </p:cNvPicPr>
          <p:nvPr/>
        </p:nvPicPr>
        <p:blipFill>
          <a:blip r:embed="rId2"/>
          <a:stretch>
            <a:fillRect/>
          </a:stretch>
        </p:blipFill>
        <p:spPr>
          <a:xfrm>
            <a:off x="4354830" y="1201908"/>
            <a:ext cx="6457950" cy="3621552"/>
          </a:xfrm>
          <a:prstGeom prst="rect">
            <a:avLst/>
          </a:prstGeom>
        </p:spPr>
      </p:pic>
    </p:spTree>
    <p:extLst>
      <p:ext uri="{BB962C8B-B14F-4D97-AF65-F5344CB8AC3E}">
        <p14:creationId xmlns:p14="http://schemas.microsoft.com/office/powerpoint/2010/main" val="3984963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442</Words>
  <Application>Microsoft Macintosh PowerPoint</Application>
  <PresentationFormat>Grand écran</PresentationFormat>
  <Paragraphs>78</Paragraphs>
  <Slides>13</Slides>
  <Notes>2</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13</vt:i4>
      </vt:variant>
    </vt:vector>
  </HeadingPairs>
  <TitlesOfParts>
    <vt:vector size="22" baseType="lpstr">
      <vt:lpstr>Arial</vt:lpstr>
      <vt:lpstr>Calibri</vt:lpstr>
      <vt:lpstr>Calibri Light</vt:lpstr>
      <vt:lpstr>Eurostile LT Std Bold</vt:lpstr>
      <vt:lpstr>Segoe UI</vt:lpstr>
      <vt:lpstr>Segoe UI Semibold</vt:lpstr>
      <vt:lpstr>Verdana</vt:lpstr>
      <vt:lpstr>Wingdings</vt:lpstr>
      <vt:lpstr>Office Theme</vt:lpstr>
      <vt:lpstr>EPIX integration</vt:lpstr>
      <vt:lpstr>Agenda</vt:lpstr>
      <vt:lpstr>Background</vt:lpstr>
      <vt:lpstr>Business process</vt:lpstr>
      <vt:lpstr>Components</vt:lpstr>
      <vt:lpstr>eCITES base solution components</vt:lpstr>
      <vt:lpstr>Login</vt:lpstr>
      <vt:lpstr>Dashboard</vt:lpstr>
      <vt:lpstr>Permit creation form</vt:lpstr>
      <vt:lpstr>Works on Mobiles, Tables of any screen size</vt:lpstr>
      <vt:lpstr>Automatic API Docs Builder</vt:lpstr>
      <vt:lpstr>API Testing</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ASYCUDA Enterprise</dc:title>
  <dc:creator>Tamer Qasim</dc:creator>
  <cp:lastModifiedBy>Frei Charles</cp:lastModifiedBy>
  <cp:revision>52</cp:revision>
  <dcterms:created xsi:type="dcterms:W3CDTF">2020-05-13T09:53:25Z</dcterms:created>
  <dcterms:modified xsi:type="dcterms:W3CDTF">2020-05-15T09:04:14Z</dcterms:modified>
</cp:coreProperties>
</file>