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4E8A72-3FAB-4B8D-84C7-1E0C55E16C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BF72D4-5C90-40AC-BD0B-E1DC8CD49A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49424D-DB89-444D-A601-902853E1B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BBC2D-1F50-47F3-BE04-63F1D48CE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FFE55-AFBE-42BE-982C-CBF12A0E3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6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4CB4D-57D4-4872-8696-7DB00ED70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DFD540-E5F6-407E-A536-A973E1E05E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A19E1B-2D91-4F68-BE76-F539D59A5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8C2AA-0532-4B64-AA42-419368A94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A3CC06-64F0-4C21-9515-B625B6B73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44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E36798-9341-4741-B8AF-8D95D4DCC1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442450-89DE-44E1-988C-CAAFF82CB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7ABE38-F598-470D-AFFB-2E9B6BF35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92DBB6-A4D8-4F46-88B3-0EE0D4A43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96342-3F5C-43FF-9C69-BC1907B3F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881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E39EDE-5B69-4C04-BA5C-3EB77C9FF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F6F460-D9E8-4F80-AEF0-11CD0726CD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DD5B4-0E83-4643-ACD7-394368148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9210D-72E1-4585-A548-032DF7685A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86AE1E-1E13-4C84-B52F-ADCF3D665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61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30092-9D2E-40BF-B677-E22F3A2B2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BBA0D7-2369-4B35-9B2F-AC19DAEBE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96903-CAE2-4346-BCA7-9A22A62DF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18F4B3-7B2F-4C51-903D-647DD2BC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B3DB3-8657-46E1-8BFC-F2F4E9F85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950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EABF2-76BE-4756-8440-6837965A3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E310E-6C05-4130-976D-064DA47F9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DCDFE-0920-4D93-BAED-0896F7917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8F5516-DCFD-40F7-AA4E-654552784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49BBAF-FC05-49BB-844B-13A49B67B2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A8BCB1-83DB-4B4B-9BAC-ACD11120A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799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73407-C375-4ED7-B686-B27F43DEF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D7C3A4-783B-405D-96F9-A17B62440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456BD1-B4CC-409E-AD0B-F1FFD0B0B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D0A445-2249-4A73-9444-628030C7E3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1351D8-13B6-4733-885E-DD377DAF14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79EEAB-47A4-45BD-B09E-21B482732B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3AF41B0-1289-47A1-BE4D-971DFCE8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DA657E-8A23-4753-848D-FE02CB5D8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600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D1C65B-A78E-4769-9DF7-9E89F604B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D776D7C-7539-48F0-96C6-0C401C6180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CF4824-DA9E-4A68-BFB8-8F08B6997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0350A1-D256-4953-922D-774A58B01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65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6991D1-4FE5-4566-B400-F94344FE3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3EAF14-440F-42B2-8118-77B419BA8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0B73B3-DADF-4803-9F36-500BD0D1D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373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F4BE05-2CAD-42E5-AA3F-33ED8AE92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6A210-1983-499D-9C09-B4E7216058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E5B2B3-3381-4C50-9AFF-E21184D5DC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A8B9E7-7F13-4D80-9A92-FD2D1BEF17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FA983D-50AE-42A4-B7DF-16FE27477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CA914-AC72-4568-BBEA-37B2FFBCC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09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F3AA4-7416-49A0-9030-661857274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DF07415-0193-42B5-AF60-ABF4470B22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63BF4E-8CA6-4F2B-9369-34BF1B413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CB7DAC-0BE8-4398-88A5-9BCC0C7A8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AD0DC7-3829-497C-9CD1-31CF519F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3701B3-F7A8-44B8-AAA3-93D94B839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0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C699D9-7CEB-4D58-80FD-966FD5DB1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1C3-0A35-4705-A110-0C7D7F23E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303281-C4FC-4A31-A25A-9E5EC37640E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1B57F7-F592-4C82-B8AE-1BF9E0A2BFAA}" type="datetimeFigureOut">
              <a:rPr lang="en-US" smtClean="0"/>
              <a:t>8/24/2018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6DF719-3EFB-4697-83D1-6432D95761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D7B37-6D96-4D62-94F7-7E1F815216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720EA-0726-407E-81AD-85BD0936C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187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91036-81E1-41A8-8F81-8DA41B3D92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test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95482-E847-4104-B2C5-3369590ACA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739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test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Lance Thompson</dc:creator>
  <cp:lastModifiedBy>Lance Thompson</cp:lastModifiedBy>
  <cp:revision>1</cp:revision>
  <dcterms:created xsi:type="dcterms:W3CDTF">2018-08-24T07:29:04Z</dcterms:created>
  <dcterms:modified xsi:type="dcterms:W3CDTF">2018-08-24T07:29:37Z</dcterms:modified>
</cp:coreProperties>
</file>