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hard Heemskerk" initials="GH" lastIdx="2" clrIdx="0">
    <p:extLst>
      <p:ext uri="{19B8F6BF-5375-455C-9EA6-DF929625EA0E}">
        <p15:presenceInfo xmlns:p15="http://schemas.microsoft.com/office/powerpoint/2012/main" userId="84e0d01c1d46cb8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D71774-8CF4-4215-9BC2-057E06918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D5F283B-6719-4405-83DF-0EC231EE6E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3A9EBF-880E-4F5D-B9BC-5790DF46F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B20F32-2F50-402D-AD5C-5148DD75B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474BAB-054E-4583-BBA9-6CC5A7C81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76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EDAE8C-00EF-4772-9F76-131725A00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63AB696-B282-447F-8AE4-D8858F80B1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969B1EA-2437-4A85-89FB-0E80425E1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0B4539-66D7-4C5A-9E43-09841D736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0ECC1E-EFC9-428A-8F87-7E6A67DE0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38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0791DB6-DDA2-4F02-83CF-FED92BAB3F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FAE20AC-4F74-40FC-B189-53119F6B87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9396B5-E16A-4545-B221-B4343DBDB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16E110-C30A-4387-865F-B54E1414B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3EC5E6-5C70-4D5B-B92B-936B366E2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011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C833CD-CAA0-4A86-82F9-65A1789AE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6843EB-4D5E-4B99-A2F1-4644E2900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88B727C-8A5E-4C79-A8FA-55469AC32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2D7338-1FEC-43DE-9226-C512F10B1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A5EF3B-39B2-4B7E-9A28-5E751BB7A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74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48397-9F58-4860-8CFC-D22270F8B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9D4C39-B520-4113-B2CE-D47028425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943933E-DCFC-4A88-9642-549CAAD30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596A71A-48D2-404B-96B7-4C26317E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F9C404-8CAE-4CD5-A1DE-46C1E341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509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E8295B-AB11-453E-A595-FFDAE68CB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4B77B6-52C0-431D-BD3F-8B1518C93A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DC0777E-9F3F-41A1-9D79-8E95C5C84E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F0CD19A-ADBA-423F-88A9-760B9D182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2F525E1-B961-469D-B59E-83B896D05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6D99455-CCAA-4799-811E-35EF8B6C6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68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44202-539C-451E-8090-308959C7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22A5E4-B424-4962-B065-55DC905C5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2BAC00E-7F7D-420D-8910-5A3DC407D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117CD0D-D16A-44E0-A8E2-3F2FEAE60C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6AE30AF-1E6B-4167-84AE-38657035BD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A2EACE6-D73A-4682-A2B5-94179B7E2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1301667-D518-4730-9593-45A0BDFAD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3517232-2DB4-42CD-8594-578335DB9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370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2B6DC-5777-48B8-AAFA-3AB869D5D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A5285F3-EAB2-429E-8CB4-5886EB91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AEA178B-0970-4F6F-AF9A-043BE0D2B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5075292-95C9-4BF3-821E-0F04B5C04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87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A4E3216-7B56-4ED4-A23B-CFE7A54FA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5F8286-DF58-4C32-A9EC-154D4FCDD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1E2ED34-B2EF-4C56-8165-DC1123330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350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66373F-0EB0-473E-8477-8B69796C8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8361BF-F42F-4B2C-A7A7-EE3412319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21A0B8F-C6D9-45C0-9B1C-283D747412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B81A8D9-A7E3-49B3-80DB-75FD089F5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36B9241-66BD-40EA-81BB-0B504E24B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F9A1B4-8096-438E-AE0F-A17C78E5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06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E43874-C1AC-41BB-B86B-835D10B1E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BB419D9-43AD-4710-8197-A44D1D63DF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485673-66EE-4F40-9866-EFD852AE33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42DA2E4-B1E6-4341-9C4F-A4007A417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C7F6C8F-D4F9-478E-BA81-46ECC6DAA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7CC0E9E-5948-4D20-B9A0-1F3AF1907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8927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874B26D-F98A-445E-BCDE-5667C6F04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E789689-7D87-4866-91B4-BF47D2C20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CA501A-7B0C-4307-85E8-7D172CCD47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0E64C-53B4-40D7-A0F2-F91BEC602AA8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AAA8A5-B793-4C50-A237-BFD4035C8D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5BC45B-EFB2-406A-A5B6-085C5FC400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76AB5-5158-458E-A101-BF89E4A325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63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11FAA934-6C83-4AAE-939A-EFFF363AED85}"/>
              </a:ext>
            </a:extLst>
          </p:cNvPr>
          <p:cNvSpPr/>
          <p:nvPr/>
        </p:nvSpPr>
        <p:spPr>
          <a:xfrm>
            <a:off x="2056467" y="678711"/>
            <a:ext cx="2817628" cy="1084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Coupled</a:t>
            </a:r>
          </a:p>
          <a:p>
            <a:pPr algn="ctr"/>
            <a:r>
              <a:rPr lang="nl-NL"/>
              <a:t>Code List Modules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2D4F6249-33E7-4A7D-BE84-A69E82F93D64}"/>
              </a:ext>
            </a:extLst>
          </p:cNvPr>
          <p:cNvSpPr/>
          <p:nvPr/>
        </p:nvSpPr>
        <p:spPr>
          <a:xfrm>
            <a:off x="2094614" y="4192773"/>
            <a:ext cx="2817628" cy="1084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Uncoupled</a:t>
            </a:r>
          </a:p>
          <a:p>
            <a:pPr algn="ctr"/>
            <a:r>
              <a:rPr lang="nl-NL"/>
              <a:t>Code List Modules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B91BA7FD-115E-4C68-8F11-C2E2A0E81797}"/>
              </a:ext>
            </a:extLst>
          </p:cNvPr>
          <p:cNvSpPr/>
          <p:nvPr/>
        </p:nvSpPr>
        <p:spPr>
          <a:xfrm>
            <a:off x="5840164" y="4500756"/>
            <a:ext cx="3870251" cy="11815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Users could follow</a:t>
            </a:r>
          </a:p>
          <a:p>
            <a:pPr algn="ctr"/>
            <a:r>
              <a:rPr lang="nl-NL"/>
              <a:t>SCRDM Contribution</a:t>
            </a:r>
          </a:p>
          <a:p>
            <a:pPr algn="ctr"/>
            <a:r>
              <a:rPr lang="nl-NL" sz="1600" i="1"/>
              <a:t>(based on present UN/CEFACT specs)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6C69F4BA-4A7B-486C-962F-603871A8DAFC}"/>
              </a:ext>
            </a:extLst>
          </p:cNvPr>
          <p:cNvSpPr/>
          <p:nvPr/>
        </p:nvSpPr>
        <p:spPr>
          <a:xfrm>
            <a:off x="5840164" y="2952305"/>
            <a:ext cx="3870251" cy="13380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Users could follow</a:t>
            </a:r>
          </a:p>
          <a:p>
            <a:pPr algn="ctr"/>
            <a:r>
              <a:rPr lang="nl-NL"/>
              <a:t>KEN </a:t>
            </a:r>
          </a:p>
          <a:p>
            <a:pPr algn="ctr"/>
            <a:r>
              <a:rPr lang="nl-NL"/>
              <a:t>Submission</a:t>
            </a:r>
          </a:p>
          <a:p>
            <a:pPr algn="ctr"/>
            <a:r>
              <a:rPr lang="nl-NL" sz="1600" i="1"/>
              <a:t>(based on present OASIS specs)</a:t>
            </a:r>
          </a:p>
        </p:txBody>
      </p:sp>
      <p:sp>
        <p:nvSpPr>
          <p:cNvPr id="8" name="Pijl: rechts 7">
            <a:extLst>
              <a:ext uri="{FF2B5EF4-FFF2-40B4-BE49-F238E27FC236}">
                <a16:creationId xmlns:a16="http://schemas.microsoft.com/office/drawing/2014/main" id="{DFCB007E-027C-43A2-9789-471DF7503D99}"/>
              </a:ext>
            </a:extLst>
          </p:cNvPr>
          <p:cNvSpPr/>
          <p:nvPr/>
        </p:nvSpPr>
        <p:spPr>
          <a:xfrm rot="19809334">
            <a:off x="5025328" y="3794051"/>
            <a:ext cx="701749" cy="6414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: rechts 8">
            <a:extLst>
              <a:ext uri="{FF2B5EF4-FFF2-40B4-BE49-F238E27FC236}">
                <a16:creationId xmlns:a16="http://schemas.microsoft.com/office/drawing/2014/main" id="{21C5343A-D92A-413E-B288-1EEA7D913243}"/>
              </a:ext>
            </a:extLst>
          </p:cNvPr>
          <p:cNvSpPr/>
          <p:nvPr/>
        </p:nvSpPr>
        <p:spPr>
          <a:xfrm rot="2291111">
            <a:off x="4997303" y="4649034"/>
            <a:ext cx="701749" cy="6414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47AB52A0-D314-46D8-8DE8-A91EB3069214}"/>
              </a:ext>
            </a:extLst>
          </p:cNvPr>
          <p:cNvCxnSpPr>
            <a:cxnSpLocks/>
          </p:cNvCxnSpPr>
          <p:nvPr/>
        </p:nvCxnSpPr>
        <p:spPr>
          <a:xfrm>
            <a:off x="2094614" y="2573079"/>
            <a:ext cx="7615801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>
            <a:extLst>
              <a:ext uri="{FF2B5EF4-FFF2-40B4-BE49-F238E27FC236}">
                <a16:creationId xmlns:a16="http://schemas.microsoft.com/office/drawing/2014/main" id="{FABD9E52-62AD-4601-BB90-3623F9765107}"/>
              </a:ext>
            </a:extLst>
          </p:cNvPr>
          <p:cNvSpPr txBox="1"/>
          <p:nvPr/>
        </p:nvSpPr>
        <p:spPr>
          <a:xfrm rot="16200000">
            <a:off x="9905380" y="3701879"/>
            <a:ext cx="3865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/>
              <a:t>GUIDANCE USERS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90B4C40-8DD0-4A9E-8157-FCACE955E121}"/>
              </a:ext>
            </a:extLst>
          </p:cNvPr>
          <p:cNvSpPr txBox="1"/>
          <p:nvPr/>
        </p:nvSpPr>
        <p:spPr>
          <a:xfrm rot="16200000">
            <a:off x="-2039489" y="2922031"/>
            <a:ext cx="537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/>
              <a:t>UN/CEFACT XML Schema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263D1D63-FE3E-4982-81B9-3C924B512B16}"/>
              </a:ext>
            </a:extLst>
          </p:cNvPr>
          <p:cNvSpPr txBox="1"/>
          <p:nvPr/>
        </p:nvSpPr>
        <p:spPr>
          <a:xfrm rot="16200000">
            <a:off x="-1180530" y="2922031"/>
            <a:ext cx="4914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/>
              <a:t>UN/EDIFACT Messages</a:t>
            </a:r>
          </a:p>
        </p:txBody>
      </p:sp>
      <p:sp>
        <p:nvSpPr>
          <p:cNvPr id="16" name="Tekstballon: ovaal 15">
            <a:extLst>
              <a:ext uri="{FF2B5EF4-FFF2-40B4-BE49-F238E27FC236}">
                <a16:creationId xmlns:a16="http://schemas.microsoft.com/office/drawing/2014/main" id="{3969A040-A065-4183-9CBB-01B549607AEF}"/>
              </a:ext>
            </a:extLst>
          </p:cNvPr>
          <p:cNvSpPr/>
          <p:nvPr/>
        </p:nvSpPr>
        <p:spPr>
          <a:xfrm>
            <a:off x="9216571" y="290287"/>
            <a:ext cx="2975429" cy="1625600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/>
              <a:t>UN/CEFACT </a:t>
            </a:r>
          </a:p>
          <a:p>
            <a:pPr algn="ctr"/>
            <a:r>
              <a:rPr lang="nl-NL" sz="1600"/>
              <a:t>SCRDM </a:t>
            </a:r>
          </a:p>
          <a:p>
            <a:pPr algn="ctr"/>
            <a:r>
              <a:rPr lang="nl-NL" sz="1600"/>
              <a:t>Cross Industry Invoice</a:t>
            </a:r>
          </a:p>
          <a:p>
            <a:pPr algn="ctr"/>
            <a:r>
              <a:rPr lang="nl-NL" sz="1600"/>
              <a:t>Coupled &amp; Uncoupled Codes published</a:t>
            </a:r>
          </a:p>
        </p:txBody>
      </p:sp>
      <p:sp>
        <p:nvSpPr>
          <p:cNvPr id="17" name="Pijl: U-vormig 16">
            <a:extLst>
              <a:ext uri="{FF2B5EF4-FFF2-40B4-BE49-F238E27FC236}">
                <a16:creationId xmlns:a16="http://schemas.microsoft.com/office/drawing/2014/main" id="{748F6F61-FD0F-4117-8147-8F47AAE95E9B}"/>
              </a:ext>
            </a:extLst>
          </p:cNvPr>
          <p:cNvSpPr/>
          <p:nvPr/>
        </p:nvSpPr>
        <p:spPr>
          <a:xfrm>
            <a:off x="649901" y="188686"/>
            <a:ext cx="1657870" cy="490025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9" name="Pijl: gebogen omhoog 18">
            <a:extLst>
              <a:ext uri="{FF2B5EF4-FFF2-40B4-BE49-F238E27FC236}">
                <a16:creationId xmlns:a16="http://schemas.microsoft.com/office/drawing/2014/main" id="{4F593761-448C-48DD-ACFB-5CBAF4FC20BF}"/>
              </a:ext>
            </a:extLst>
          </p:cNvPr>
          <p:cNvSpPr/>
          <p:nvPr/>
        </p:nvSpPr>
        <p:spPr>
          <a:xfrm>
            <a:off x="1539438" y="1761461"/>
            <a:ext cx="5180676" cy="483022"/>
          </a:xfrm>
          <a:prstGeom prst="bentUpArrow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9DC117C6-3787-4EEF-BCA2-B3B9756750CE}"/>
              </a:ext>
            </a:extLst>
          </p:cNvPr>
          <p:cNvSpPr/>
          <p:nvPr/>
        </p:nvSpPr>
        <p:spPr>
          <a:xfrm>
            <a:off x="5471886" y="678711"/>
            <a:ext cx="2714171" cy="1082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UNCL 17 A</a:t>
            </a:r>
          </a:p>
        </p:txBody>
      </p:sp>
      <p:sp>
        <p:nvSpPr>
          <p:cNvPr id="21" name="Pijl: rechts 20">
            <a:extLst>
              <a:ext uri="{FF2B5EF4-FFF2-40B4-BE49-F238E27FC236}">
                <a16:creationId xmlns:a16="http://schemas.microsoft.com/office/drawing/2014/main" id="{06CFF754-8A30-4C3E-9718-E3D4C8E62A6D}"/>
              </a:ext>
            </a:extLst>
          </p:cNvPr>
          <p:cNvSpPr/>
          <p:nvPr/>
        </p:nvSpPr>
        <p:spPr>
          <a:xfrm>
            <a:off x="9710415" y="3439361"/>
            <a:ext cx="609600" cy="5714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Pijl: rechts 21">
            <a:extLst>
              <a:ext uri="{FF2B5EF4-FFF2-40B4-BE49-F238E27FC236}">
                <a16:creationId xmlns:a16="http://schemas.microsoft.com/office/drawing/2014/main" id="{CE3BBAF9-555B-43EC-A776-785EE1962A4A}"/>
              </a:ext>
            </a:extLst>
          </p:cNvPr>
          <p:cNvSpPr/>
          <p:nvPr/>
        </p:nvSpPr>
        <p:spPr>
          <a:xfrm>
            <a:off x="9710773" y="4867356"/>
            <a:ext cx="609600" cy="5714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1AF8B79-F04F-4591-8A9F-1D4FB760C37B}"/>
              </a:ext>
            </a:extLst>
          </p:cNvPr>
          <p:cNvSpPr txBox="1"/>
          <p:nvPr/>
        </p:nvSpPr>
        <p:spPr>
          <a:xfrm>
            <a:off x="10320015" y="3191469"/>
            <a:ext cx="14394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Examples</a:t>
            </a:r>
          </a:p>
          <a:p>
            <a:r>
              <a:rPr lang="nl-NL"/>
              <a:t>Real world </a:t>
            </a:r>
          </a:p>
          <a:p>
            <a:r>
              <a:rPr lang="nl-NL"/>
              <a:t>Included</a:t>
            </a:r>
          </a:p>
          <a:p>
            <a:r>
              <a:rPr lang="nl-NL"/>
              <a:t>(needs</a:t>
            </a:r>
          </a:p>
          <a:p>
            <a:r>
              <a:rPr lang="nl-NL"/>
              <a:t>Genericcode)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099AD40-2B6F-4D5D-B3ED-EA8EFEB00918}"/>
              </a:ext>
            </a:extLst>
          </p:cNvPr>
          <p:cNvSpPr txBox="1"/>
          <p:nvPr/>
        </p:nvSpPr>
        <p:spPr>
          <a:xfrm>
            <a:off x="10348968" y="4961971"/>
            <a:ext cx="1230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Examples</a:t>
            </a:r>
          </a:p>
          <a:p>
            <a:r>
              <a:rPr lang="nl-NL"/>
              <a:t>Real world </a:t>
            </a:r>
          </a:p>
          <a:p>
            <a:r>
              <a:rPr lang="nl-NL"/>
              <a:t>Included</a:t>
            </a:r>
          </a:p>
        </p:txBody>
      </p:sp>
    </p:spTree>
    <p:extLst>
      <p:ext uri="{BB962C8B-B14F-4D97-AF65-F5344CB8AC3E}">
        <p14:creationId xmlns:p14="http://schemas.microsoft.com/office/powerpoint/2010/main" val="169004958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72</Words>
  <Application>Microsoft Office PowerPoint</Application>
  <PresentationFormat>Breedbeeld</PresentationFormat>
  <Paragraphs>27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Gerhard Heemskerk</dc:creator>
  <cp:lastModifiedBy>Gerhard Heemskerk</cp:lastModifiedBy>
  <cp:revision>5</cp:revision>
  <dcterms:created xsi:type="dcterms:W3CDTF">2017-06-07T13:38:07Z</dcterms:created>
  <dcterms:modified xsi:type="dcterms:W3CDTF">2017-06-07T14:55:36Z</dcterms:modified>
</cp:coreProperties>
</file>