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2" r:id="rId4"/>
    <p:sldId id="263" r:id="rId5"/>
    <p:sldId id="260" r:id="rId6"/>
    <p:sldId id="258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5F702-133D-40BE-9B0A-4FFC6007E85B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56EF6-E122-40EA-9CAD-09654BD499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93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0E9-AAA5-4F3B-8047-EF3088469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97B8C3-FD6C-47B9-9DF4-BD36648024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490B99-9702-449D-B934-2DF2685DA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B47D1F-E7F1-44BE-99AB-00D0A99E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AC22F0-F821-433E-B446-1923FA56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600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50B40-C944-444A-87CE-0C4899914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A4F760C-AADD-44CD-8281-BAE98AB4A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97A6EB-1C1D-43C5-8BBA-FCB0144C8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AA0E50-A938-473B-9A78-CE77F4CAB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7AAFEC-BEEC-409D-A745-1B7889D61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25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EED4999-1260-45A1-9AB7-D0056D6FAD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D230D81-42A8-49F5-8312-B32899BB8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77432E-E87A-4C77-8973-3C3BB1055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B183A0-0E82-4F1B-B2AA-9B8C40B5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FA536B-6DE8-4A88-8844-6694AF04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23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31AF3-1B33-4B3F-804C-8EFD66DEA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BDA3AB-C0C9-4B2C-B4CB-66A52C253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F3741B-DBAE-40D2-9FA2-576A7505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9E8DD2-E3CD-4213-90A1-3CE96EB3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3EAA48-9523-408E-8233-12D03EAD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68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154D50-BB0B-481D-B5D7-2ACB0F3F2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6A5169-F9DB-4F9B-B739-749ED8255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8B7E4D-6281-4EBF-A5EC-2B7204E5F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3498B9-82B1-4402-B98C-205F9A7F8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82D703-0A4B-42C5-B629-30D265A50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2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252572-925F-46B9-A725-B48282F20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D4438-70F7-490A-8E34-660D5BB496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913DB6-D9F6-4154-87AE-5FFBBD80D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53BE4F9-66A3-4EDE-BAA8-B43D315A2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6EAD2-EE54-437D-B6E5-A5C4BCB9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FB16BB-92A7-4919-A11F-B57AC510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75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05791A-9AA2-4551-B539-612188265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B6CC93-C843-4966-BE3F-60968DCD5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2218BB-CBCE-41CE-98B9-1C5BF136D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0FAD712-ACC5-4F5F-8CDE-A9EFFA105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C90B42-26D9-4227-81B4-4AAA20287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FFFC0B3-CEDA-4D13-AE16-833E78D5B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69DEBE7-8D23-46B6-B941-FE102278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833B868-30D5-43D4-BF3B-82CCF1F64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65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6597D-FA3A-43C7-B741-9BAB7E492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D23EEE-F973-4BEA-A1BF-46A3645FD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92314C7-BB72-47E7-8C59-6A947550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C199680-8E4D-4AE7-9471-3B1A014E2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099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67070FF-9F6F-4EC2-9CD8-065A6FFAA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322529C-AD82-4FF8-B3C5-967010677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F5B05A-E3D6-4C8B-B332-8CB2DA02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50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50BC6D-43A8-4594-86AC-840555E8E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EC8397-032E-4319-85FB-30DAAA328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C8FF34A-DB25-4D6C-B70B-5308024C4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147E31-E219-4B26-8FBB-71709A7D6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60389F-BA96-4841-AFEC-A1A600656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7B7F33-8D0D-40FC-89DC-599A8D169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89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C0B07-6461-4F38-B086-E6545E093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1049553-A515-4690-BF4C-1F1F075013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B5ECE58-A4EE-4AC2-A093-AAAFDB9F0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19E2D-7B02-4551-A672-865489A99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34E942-3164-4FD5-A44C-2390CCE72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86DC4F-17F1-4F11-A01F-2D4B46669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92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21F7BFF-2A08-4BA3-BE2C-91FB5D83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10519A0-D78D-4430-BFAD-F45FC7648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2495C1-E7A5-46B8-9A57-83476A303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BB1E-FD94-4DB7-AD53-51B312EDCEEF}" type="datetimeFigureOut">
              <a:rPr lang="nl-NL" smtClean="0"/>
              <a:t>22-6-2017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0CCAEF-FD52-4ECC-887D-8080F6EA33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132B8B-C51D-4F36-868A-FE93A45DD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6F5FE-2017-4856-BB24-747D5DC4B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060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7CED5E-1BA4-42E5-BD96-62E1E4DF3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7674" y="3057489"/>
            <a:ext cx="9144000" cy="2387600"/>
          </a:xfrm>
        </p:spPr>
        <p:txBody>
          <a:bodyPr>
            <a:noAutofit/>
          </a:bodyPr>
          <a:lstStyle/>
          <a:p>
            <a:pPr lvl="0"/>
            <a:r>
              <a:rPr lang="en-GB" sz="3600" b="1"/>
              <a:t>Agenda Topic 1: </a:t>
            </a:r>
            <a:br>
              <a:rPr lang="en-GB" sz="3600" b="1"/>
            </a:br>
            <a:r>
              <a:rPr lang="en-GB" sz="3600" b="1"/>
              <a:t>Clarification “version compatibility”</a:t>
            </a:r>
            <a:br>
              <a:rPr lang="en-GB" sz="4000" b="1"/>
            </a:br>
            <a:br>
              <a:rPr lang="en-GB" sz="4000" b="1"/>
            </a:br>
            <a:br>
              <a:rPr lang="nl-NL" sz="4000"/>
            </a:br>
            <a:r>
              <a:rPr lang="en-GB" sz="4000" i="1"/>
              <a:t>1. Decoupling the versioning of code lists </a:t>
            </a:r>
            <a:br>
              <a:rPr lang="en-GB" sz="4000" i="1"/>
            </a:br>
            <a:r>
              <a:rPr lang="en-GB" sz="4000" b="1" i="1"/>
              <a:t>OR</a:t>
            </a:r>
            <a:r>
              <a:rPr lang="en-GB" sz="4000" i="1"/>
              <a:t> </a:t>
            </a:r>
            <a:br>
              <a:rPr lang="en-GB" sz="4000" i="1"/>
            </a:br>
            <a:r>
              <a:rPr lang="en-GB" sz="4000" i="1"/>
              <a:t>2. Decoupling code lists module schemas </a:t>
            </a:r>
            <a:br>
              <a:rPr lang="en-GB" sz="4000" i="1"/>
            </a:br>
            <a:br>
              <a:rPr lang="en-GB" sz="4000" i="1"/>
            </a:br>
            <a:r>
              <a:rPr lang="en-GB" sz="4000" i="1"/>
              <a:t>from the business message versions”</a:t>
            </a:r>
            <a:endParaRPr lang="nl-NL" sz="4000"/>
          </a:p>
        </p:txBody>
      </p:sp>
      <p:sp>
        <p:nvSpPr>
          <p:cNvPr id="3" name="Pijl: gebogen 2">
            <a:extLst>
              <a:ext uri="{FF2B5EF4-FFF2-40B4-BE49-F238E27FC236}">
                <a16:creationId xmlns:a16="http://schemas.microsoft.com/office/drawing/2014/main" id="{BD889350-EA86-4D02-BDD2-A1AC392B0686}"/>
              </a:ext>
            </a:extLst>
          </p:cNvPr>
          <p:cNvSpPr/>
          <p:nvPr/>
        </p:nvSpPr>
        <p:spPr>
          <a:xfrm flipV="1">
            <a:off x="1913861" y="4357614"/>
            <a:ext cx="499730" cy="187096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80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39BA411-1F10-41BB-AF5B-44BFC3CE9540}"/>
              </a:ext>
            </a:extLst>
          </p:cNvPr>
          <p:cNvSpPr txBox="1"/>
          <p:nvPr/>
        </p:nvSpPr>
        <p:spPr>
          <a:xfrm>
            <a:off x="2317898" y="5784816"/>
            <a:ext cx="9715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/>
              <a:t>Example today: As done for SCRDM Cross Industry Invoice</a:t>
            </a:r>
          </a:p>
        </p:txBody>
      </p:sp>
    </p:spTree>
    <p:extLst>
      <p:ext uri="{BB962C8B-B14F-4D97-AF65-F5344CB8AC3E}">
        <p14:creationId xmlns:p14="http://schemas.microsoft.com/office/powerpoint/2010/main" val="320111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EB739E-018A-43D9-8A88-D94159075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84373"/>
            <a:ext cx="10515600" cy="676866"/>
          </a:xfrm>
        </p:spPr>
        <p:txBody>
          <a:bodyPr>
            <a:normAutofit fontScale="90000"/>
          </a:bodyPr>
          <a:lstStyle/>
          <a:p>
            <a:r>
              <a:rPr lang="nl-NL"/>
              <a:t>Example: CCL qDT Document_ Code Type     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0C58ADB-5A55-4A65-AD33-FD558EE03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45" y="861239"/>
            <a:ext cx="10405561" cy="4700366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A77B529E-1C68-4B57-A8AB-0F1FDA5C3D34}"/>
              </a:ext>
            </a:extLst>
          </p:cNvPr>
          <p:cNvSpPr txBox="1">
            <a:spLocks/>
          </p:cNvSpPr>
          <p:nvPr/>
        </p:nvSpPr>
        <p:spPr>
          <a:xfrm>
            <a:off x="1125280" y="5729917"/>
            <a:ext cx="10515600" cy="676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Next slide: example based on SCRDM CII (coupled/uncoupled)     </a:t>
            </a:r>
          </a:p>
        </p:txBody>
      </p:sp>
    </p:spTree>
    <p:extLst>
      <p:ext uri="{BB962C8B-B14F-4D97-AF65-F5344CB8AC3E}">
        <p14:creationId xmlns:p14="http://schemas.microsoft.com/office/powerpoint/2010/main" val="4028584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0020B6E-1615-43D0-8FAF-285F82748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25" y="2152353"/>
            <a:ext cx="11768358" cy="143007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70D74F5-25FC-4874-8EC0-5AA3B48F5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41" y="4380522"/>
            <a:ext cx="11836126" cy="1364117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4CA4422-075A-4EA4-A296-2750420BAEC6}"/>
              </a:ext>
            </a:extLst>
          </p:cNvPr>
          <p:cNvSpPr txBox="1"/>
          <p:nvPr/>
        </p:nvSpPr>
        <p:spPr>
          <a:xfrm>
            <a:off x="-109425" y="1690688"/>
            <a:ext cx="3178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/>
              <a:t>       Coupled version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B48667F-E4E6-4085-A863-F063D2A44037}"/>
              </a:ext>
            </a:extLst>
          </p:cNvPr>
          <p:cNvSpPr txBox="1"/>
          <p:nvPr/>
        </p:nvSpPr>
        <p:spPr>
          <a:xfrm>
            <a:off x="-207396" y="3918857"/>
            <a:ext cx="95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/>
              <a:t>       Uncoupled version (only qDT schema changed, see next slide)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AD51685E-A31E-40E7-AAA9-98164A6E8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65" y="196912"/>
            <a:ext cx="11688402" cy="1325563"/>
          </a:xfrm>
        </p:spPr>
        <p:txBody>
          <a:bodyPr/>
          <a:lstStyle/>
          <a:p>
            <a:r>
              <a:rPr lang="nl-NL"/>
              <a:t>Decoupling only in qDT schema </a:t>
            </a:r>
            <a:r>
              <a:rPr lang="nl-NL" sz="4000"/>
              <a:t>(‘specifies’ code lists)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62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014C1-25EC-40E1-A644-35BCEB6C0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Fragment of qDT specified code lists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7077821-F33B-4686-AE94-2FB59A028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5850"/>
            <a:ext cx="8067090" cy="36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6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3C35A246-C249-4DBD-B64D-42E62CEE4D87}"/>
              </a:ext>
            </a:extLst>
          </p:cNvPr>
          <p:cNvSpPr/>
          <p:nvPr/>
        </p:nvSpPr>
        <p:spPr>
          <a:xfrm>
            <a:off x="412897" y="4728431"/>
            <a:ext cx="9443484" cy="20019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FE849730-58D4-4151-9554-559205271451}"/>
              </a:ext>
            </a:extLst>
          </p:cNvPr>
          <p:cNvSpPr/>
          <p:nvPr/>
        </p:nvSpPr>
        <p:spPr>
          <a:xfrm>
            <a:off x="412897" y="1860698"/>
            <a:ext cx="9443484" cy="2651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1890F325-E736-43D5-94DC-48028638F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97" y="365196"/>
            <a:ext cx="9601200" cy="1228725"/>
          </a:xfrm>
          <a:prstGeom prst="rect">
            <a:avLst/>
          </a:prstGeom>
        </p:spPr>
      </p:pic>
      <p:sp>
        <p:nvSpPr>
          <p:cNvPr id="21" name="Ovaal 20">
            <a:extLst>
              <a:ext uri="{FF2B5EF4-FFF2-40B4-BE49-F238E27FC236}">
                <a16:creationId xmlns:a16="http://schemas.microsoft.com/office/drawing/2014/main" id="{37659305-95C8-4B53-8052-2F2D26ECA31C}"/>
              </a:ext>
            </a:extLst>
          </p:cNvPr>
          <p:cNvSpPr/>
          <p:nvPr/>
        </p:nvSpPr>
        <p:spPr>
          <a:xfrm>
            <a:off x="8392119" y="789049"/>
            <a:ext cx="1360968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435854-2E5C-489B-BFAA-F0801AEE7DD8}"/>
              </a:ext>
            </a:extLst>
          </p:cNvPr>
          <p:cNvSpPr txBox="1"/>
          <p:nvPr/>
        </p:nvSpPr>
        <p:spPr>
          <a:xfrm>
            <a:off x="10090581" y="518161"/>
            <a:ext cx="181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Message.xsd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BAC6111B-65A1-46EA-BC80-82E8CB441F22}"/>
              </a:ext>
            </a:extLst>
          </p:cNvPr>
          <p:cNvSpPr/>
          <p:nvPr/>
        </p:nvSpPr>
        <p:spPr>
          <a:xfrm>
            <a:off x="400491" y="134596"/>
            <a:ext cx="9455889" cy="16054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82E8781F-1BC9-43BA-AC26-B58758FF2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00" y="2491566"/>
            <a:ext cx="8502503" cy="1972108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D68EAD57-31B5-44C1-B74D-E107E6166C64}"/>
              </a:ext>
            </a:extLst>
          </p:cNvPr>
          <p:cNvSpPr/>
          <p:nvPr/>
        </p:nvSpPr>
        <p:spPr>
          <a:xfrm>
            <a:off x="5359635" y="3380904"/>
            <a:ext cx="1360968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CF832BDB-3F50-4E33-B2A4-9E4CC99E29FB}"/>
              </a:ext>
            </a:extLst>
          </p:cNvPr>
          <p:cNvSpPr/>
          <p:nvPr/>
        </p:nvSpPr>
        <p:spPr>
          <a:xfrm>
            <a:off x="8007948" y="3186520"/>
            <a:ext cx="768341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3379F77F-F62A-4DC5-9B4C-A4BC3F683339}"/>
              </a:ext>
            </a:extLst>
          </p:cNvPr>
          <p:cNvSpPr/>
          <p:nvPr/>
        </p:nvSpPr>
        <p:spPr>
          <a:xfrm>
            <a:off x="5359635" y="2910780"/>
            <a:ext cx="768341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6AC6392-613D-40CA-BC45-B27B822A114E}"/>
              </a:ext>
            </a:extLst>
          </p:cNvPr>
          <p:cNvSpPr/>
          <p:nvPr/>
        </p:nvSpPr>
        <p:spPr>
          <a:xfrm>
            <a:off x="563414" y="1875912"/>
            <a:ext cx="9292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/>
              <a:t>	&lt;xsd:import namespace="urn:un:unece:uncefact:codelist:standard:UNECE:DocumentNameCode:D16A" schemaLocation="../../codelist/standard/UNECE_DocumentNameCode_D16A.xsd"/&gt;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C20E9C8B-4DCF-4586-95F0-B9AF35817AB0}"/>
              </a:ext>
            </a:extLst>
          </p:cNvPr>
          <p:cNvSpPr/>
          <p:nvPr/>
        </p:nvSpPr>
        <p:spPr>
          <a:xfrm>
            <a:off x="5617534" y="2040330"/>
            <a:ext cx="1360968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573A28B-6E36-45C4-8C9A-D28F7EF09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369" y="4743370"/>
            <a:ext cx="8663056" cy="1931611"/>
          </a:xfrm>
          <a:prstGeom prst="rect">
            <a:avLst/>
          </a:prstGeom>
        </p:spPr>
      </p:pic>
      <p:sp>
        <p:nvSpPr>
          <p:cNvPr id="9" name="Ovaal 8">
            <a:extLst>
              <a:ext uri="{FF2B5EF4-FFF2-40B4-BE49-F238E27FC236}">
                <a16:creationId xmlns:a16="http://schemas.microsoft.com/office/drawing/2014/main" id="{D8680927-4DA4-4523-A6B5-1BAD2BB7CB15}"/>
              </a:ext>
            </a:extLst>
          </p:cNvPr>
          <p:cNvSpPr/>
          <p:nvPr/>
        </p:nvSpPr>
        <p:spPr>
          <a:xfrm>
            <a:off x="8747918" y="5356898"/>
            <a:ext cx="635997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B8208745-8CB1-40B6-9CCC-03371B57397B}"/>
              </a:ext>
            </a:extLst>
          </p:cNvPr>
          <p:cNvSpPr/>
          <p:nvPr/>
        </p:nvSpPr>
        <p:spPr>
          <a:xfrm>
            <a:off x="5809977" y="5195315"/>
            <a:ext cx="635997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0A2F25E8-0A46-4109-9535-D14FFE57AB2B}"/>
              </a:ext>
            </a:extLst>
          </p:cNvPr>
          <p:cNvSpPr/>
          <p:nvPr/>
        </p:nvSpPr>
        <p:spPr>
          <a:xfrm>
            <a:off x="5299535" y="5658884"/>
            <a:ext cx="635997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B7716C77-276D-4D41-AF3A-C838B74ECF8B}"/>
              </a:ext>
            </a:extLst>
          </p:cNvPr>
          <p:cNvSpPr txBox="1"/>
          <p:nvPr/>
        </p:nvSpPr>
        <p:spPr>
          <a:xfrm>
            <a:off x="9895054" y="1635863"/>
            <a:ext cx="2341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Qualified Data Type</a:t>
            </a:r>
          </a:p>
          <a:p>
            <a:r>
              <a:rPr lang="nl-NL" b="1"/>
              <a:t>            Schema</a:t>
            </a:r>
          </a:p>
          <a:p>
            <a:endParaRPr lang="nl-NL" b="1"/>
          </a:p>
          <a:p>
            <a:endParaRPr lang="nl-NL" b="1"/>
          </a:p>
          <a:p>
            <a:r>
              <a:rPr lang="nl-NL" sz="2400" b="1"/>
              <a:t>        Coupled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A0A7C756-03D9-4D30-A6CB-1CDA47B6EACB}"/>
              </a:ext>
            </a:extLst>
          </p:cNvPr>
          <p:cNvSpPr txBox="1"/>
          <p:nvPr/>
        </p:nvSpPr>
        <p:spPr>
          <a:xfrm>
            <a:off x="9856380" y="5152073"/>
            <a:ext cx="24661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/>
              <a:t>Qualified Data Type</a:t>
            </a:r>
          </a:p>
          <a:p>
            <a:r>
              <a:rPr lang="nl-NL" b="1"/>
              <a:t>             Schema</a:t>
            </a:r>
          </a:p>
          <a:p>
            <a:r>
              <a:rPr lang="nl-NL" sz="2400" b="1"/>
              <a:t>       Uncoupled</a:t>
            </a:r>
          </a:p>
          <a:p>
            <a:pPr algn="ctr"/>
            <a:r>
              <a:rPr lang="nl-NL" sz="2400" b="1"/>
              <a:t>clm</a:t>
            </a:r>
            <a:br>
              <a:rPr lang="nl-NL" sz="2400" b="1"/>
            </a:br>
            <a:r>
              <a:rPr lang="nl-NL" b="1"/>
              <a:t>(code list module)</a:t>
            </a:r>
            <a:endParaRPr lang="nl-NL" sz="2400" b="1"/>
          </a:p>
        </p:txBody>
      </p:sp>
      <p:sp>
        <p:nvSpPr>
          <p:cNvPr id="4" name="Pijl: links 3">
            <a:extLst>
              <a:ext uri="{FF2B5EF4-FFF2-40B4-BE49-F238E27FC236}">
                <a16:creationId xmlns:a16="http://schemas.microsoft.com/office/drawing/2014/main" id="{748E6075-A802-4D1D-AE31-70E92F7CC524}"/>
              </a:ext>
            </a:extLst>
          </p:cNvPr>
          <p:cNvSpPr/>
          <p:nvPr/>
        </p:nvSpPr>
        <p:spPr>
          <a:xfrm>
            <a:off x="7369878" y="1909045"/>
            <a:ext cx="4662744" cy="115739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Coupling of code list schema modules:</a:t>
            </a:r>
          </a:p>
          <a:p>
            <a:pPr algn="ctr"/>
            <a:r>
              <a:rPr lang="nl-NL"/>
              <a:t>‘IMPORTS’ ENUMERATIONS of CODE LIST</a:t>
            </a:r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D0347CC3-A0AF-4F5F-9F71-0405C717369C}"/>
              </a:ext>
            </a:extLst>
          </p:cNvPr>
          <p:cNvSpPr/>
          <p:nvPr/>
        </p:nvSpPr>
        <p:spPr>
          <a:xfrm>
            <a:off x="1918230" y="2770680"/>
            <a:ext cx="1360968" cy="46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al 34">
            <a:extLst>
              <a:ext uri="{FF2B5EF4-FFF2-40B4-BE49-F238E27FC236}">
                <a16:creationId xmlns:a16="http://schemas.microsoft.com/office/drawing/2014/main" id="{1624E294-B276-42E8-BEEA-20D964DD37F6}"/>
              </a:ext>
            </a:extLst>
          </p:cNvPr>
          <p:cNvSpPr/>
          <p:nvPr/>
        </p:nvSpPr>
        <p:spPr>
          <a:xfrm>
            <a:off x="2211657" y="5013817"/>
            <a:ext cx="1132133" cy="3922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Pijl: links 35">
            <a:extLst>
              <a:ext uri="{FF2B5EF4-FFF2-40B4-BE49-F238E27FC236}">
                <a16:creationId xmlns:a16="http://schemas.microsoft.com/office/drawing/2014/main" id="{DB61A68A-1287-4D89-8B55-8487C854EAEA}"/>
              </a:ext>
            </a:extLst>
          </p:cNvPr>
          <p:cNvSpPr/>
          <p:nvPr/>
        </p:nvSpPr>
        <p:spPr>
          <a:xfrm>
            <a:off x="9755023" y="817755"/>
            <a:ext cx="2227870" cy="50298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Always qDT coupled</a:t>
            </a:r>
          </a:p>
        </p:txBody>
      </p:sp>
      <p:sp>
        <p:nvSpPr>
          <p:cNvPr id="28" name="Pijl: links 27">
            <a:extLst>
              <a:ext uri="{FF2B5EF4-FFF2-40B4-BE49-F238E27FC236}">
                <a16:creationId xmlns:a16="http://schemas.microsoft.com/office/drawing/2014/main" id="{EFC80D34-675F-46CA-8B1B-BD7A64169125}"/>
              </a:ext>
            </a:extLst>
          </p:cNvPr>
          <p:cNvSpPr/>
          <p:nvPr/>
        </p:nvSpPr>
        <p:spPr>
          <a:xfrm>
            <a:off x="7369878" y="4392603"/>
            <a:ext cx="4662744" cy="989425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No import IMPORT declaration in schema</a:t>
            </a:r>
          </a:p>
        </p:txBody>
      </p:sp>
      <p:sp>
        <p:nvSpPr>
          <p:cNvPr id="29" name="Pijl: links 28">
            <a:extLst>
              <a:ext uri="{FF2B5EF4-FFF2-40B4-BE49-F238E27FC236}">
                <a16:creationId xmlns:a16="http://schemas.microsoft.com/office/drawing/2014/main" id="{8D3F84FF-53EF-41A4-8A9A-378C56A954A4}"/>
              </a:ext>
            </a:extLst>
          </p:cNvPr>
          <p:cNvSpPr/>
          <p:nvPr/>
        </p:nvSpPr>
        <p:spPr>
          <a:xfrm>
            <a:off x="6060746" y="5527046"/>
            <a:ext cx="1619393" cy="989425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No VERSION</a:t>
            </a:r>
          </a:p>
        </p:txBody>
      </p:sp>
    </p:spTree>
    <p:extLst>
      <p:ext uri="{BB962C8B-B14F-4D97-AF65-F5344CB8AC3E}">
        <p14:creationId xmlns:p14="http://schemas.microsoft.com/office/powerpoint/2010/main" val="317390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B020E-9DD4-4B0F-92D6-78F8F6183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21" y="406260"/>
            <a:ext cx="10515600" cy="1325563"/>
          </a:xfrm>
        </p:spPr>
        <p:txBody>
          <a:bodyPr/>
          <a:lstStyle/>
          <a:p>
            <a:r>
              <a:rPr lang="nl-NL"/>
              <a:t>Example XML Instances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B522F17D-700A-47F7-8B10-2DB042335075}"/>
              </a:ext>
            </a:extLst>
          </p:cNvPr>
          <p:cNvSpPr/>
          <p:nvPr/>
        </p:nvSpPr>
        <p:spPr>
          <a:xfrm>
            <a:off x="224814" y="4369656"/>
            <a:ext cx="10920414" cy="8789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33EDEA02-B2BF-4095-9CD7-2A641CA53AF1}"/>
              </a:ext>
            </a:extLst>
          </p:cNvPr>
          <p:cNvSpPr/>
          <p:nvPr/>
        </p:nvSpPr>
        <p:spPr>
          <a:xfrm>
            <a:off x="311649" y="2331213"/>
            <a:ext cx="10746744" cy="9636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A00555C-C4FE-4CD7-A02B-6F58F67F2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3" y="2502238"/>
            <a:ext cx="10167948" cy="685933"/>
          </a:xfrm>
          <a:prstGeom prst="rect">
            <a:avLst/>
          </a:prstGeom>
        </p:spPr>
      </p:pic>
      <p:sp>
        <p:nvSpPr>
          <p:cNvPr id="19" name="Ovaal 18">
            <a:extLst>
              <a:ext uri="{FF2B5EF4-FFF2-40B4-BE49-F238E27FC236}">
                <a16:creationId xmlns:a16="http://schemas.microsoft.com/office/drawing/2014/main" id="{4275172E-911D-4EEB-9C05-E65E43F6231B}"/>
              </a:ext>
            </a:extLst>
          </p:cNvPr>
          <p:cNvSpPr/>
          <p:nvPr/>
        </p:nvSpPr>
        <p:spPr>
          <a:xfrm>
            <a:off x="8275676" y="2502238"/>
            <a:ext cx="850605" cy="737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9C7CE2DB-B2CD-4F63-9FD1-4CE70DBD8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15" y="4444862"/>
            <a:ext cx="10920413" cy="662716"/>
          </a:xfrm>
          <a:prstGeom prst="rect">
            <a:avLst/>
          </a:prstGeom>
        </p:spPr>
      </p:pic>
      <p:sp>
        <p:nvSpPr>
          <p:cNvPr id="21" name="Ovaal 20">
            <a:extLst>
              <a:ext uri="{FF2B5EF4-FFF2-40B4-BE49-F238E27FC236}">
                <a16:creationId xmlns:a16="http://schemas.microsoft.com/office/drawing/2014/main" id="{E2759B6A-87FB-4586-88EA-EA908C81EB9C}"/>
              </a:ext>
            </a:extLst>
          </p:cNvPr>
          <p:cNvSpPr/>
          <p:nvPr/>
        </p:nvSpPr>
        <p:spPr>
          <a:xfrm>
            <a:off x="8787809" y="4511393"/>
            <a:ext cx="850605" cy="737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48E7FFF-84E5-45F9-AE32-8383B5F69F06}"/>
              </a:ext>
            </a:extLst>
          </p:cNvPr>
          <p:cNvSpPr txBox="1"/>
          <p:nvPr/>
        </p:nvSpPr>
        <p:spPr>
          <a:xfrm>
            <a:off x="7719247" y="1549355"/>
            <a:ext cx="2137124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nl-NL" sz="2400" b="1"/>
              <a:t>Coupled</a:t>
            </a:r>
          </a:p>
          <a:p>
            <a:pPr algn="ctr"/>
            <a:r>
              <a:rPr lang="nl-NL" sz="2400" b="1"/>
              <a:t>ENUMERATION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4F7AD636-10F0-4FC3-836F-F248840653BE}"/>
              </a:ext>
            </a:extLst>
          </p:cNvPr>
          <p:cNvSpPr txBox="1"/>
          <p:nvPr/>
        </p:nvSpPr>
        <p:spPr>
          <a:xfrm>
            <a:off x="8060504" y="3472800"/>
            <a:ext cx="2137124" cy="83099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nl-NL" sz="2400" b="1"/>
              <a:t>Uncoupled</a:t>
            </a:r>
          </a:p>
          <a:p>
            <a:pPr algn="ctr"/>
            <a:r>
              <a:rPr lang="nl-NL" sz="2400" b="1"/>
              <a:t>ENUMERATION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66F4D8-DBF1-4F44-BD3D-236F7A2FD30A}"/>
              </a:ext>
            </a:extLst>
          </p:cNvPr>
          <p:cNvSpPr txBox="1"/>
          <p:nvPr/>
        </p:nvSpPr>
        <p:spPr>
          <a:xfrm>
            <a:off x="5092169" y="3453865"/>
            <a:ext cx="1568186" cy="83099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nl-NL" sz="2400" b="1"/>
              <a:t>Uncoupled</a:t>
            </a:r>
          </a:p>
          <a:p>
            <a:pPr algn="ctr"/>
            <a:r>
              <a:rPr lang="nl-NL" sz="2400" b="1"/>
              <a:t>VERSION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118524-7CF9-477B-9F62-8CAFE1D9CEA9}"/>
              </a:ext>
            </a:extLst>
          </p:cNvPr>
          <p:cNvSpPr txBox="1"/>
          <p:nvPr/>
        </p:nvSpPr>
        <p:spPr>
          <a:xfrm>
            <a:off x="5092169" y="1546357"/>
            <a:ext cx="1326197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nl-NL" sz="2400" b="1"/>
              <a:t>Coupled</a:t>
            </a:r>
          </a:p>
          <a:p>
            <a:pPr algn="ctr"/>
            <a:r>
              <a:rPr lang="nl-NL" sz="2400" b="1"/>
              <a:t>VERSION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602BBD79-1026-41B8-B1FC-EFE9BACD6EB1}"/>
              </a:ext>
            </a:extLst>
          </p:cNvPr>
          <p:cNvSpPr/>
          <p:nvPr/>
        </p:nvSpPr>
        <p:spPr>
          <a:xfrm>
            <a:off x="5329964" y="2476579"/>
            <a:ext cx="850605" cy="737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B40AB953-2572-4DA9-88CC-4C5A1B2E07B2}"/>
              </a:ext>
            </a:extLst>
          </p:cNvPr>
          <p:cNvSpPr/>
          <p:nvPr/>
        </p:nvSpPr>
        <p:spPr>
          <a:xfrm>
            <a:off x="5567761" y="4443841"/>
            <a:ext cx="850605" cy="7372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02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5E06F-0972-42A4-900A-E1662E28E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Codelist standards published in both cases including version in schema file name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3E0FBA4-F9B9-4D45-9D41-B1E91065E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03391"/>
            <a:ext cx="3895725" cy="24288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FEB7160-880A-40DE-B53D-D561953D0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789" y="1890823"/>
            <a:ext cx="2305050" cy="7334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C738F9C2-3FA4-45DA-B601-46054EEDE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404" y="1931360"/>
            <a:ext cx="1838325" cy="3048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FC3BA7A-4A37-46DE-B7EC-810A50ACF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369" y="1952735"/>
            <a:ext cx="1704975" cy="3048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241CFC7-6582-4D10-BD1C-8B9E949690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952735"/>
            <a:ext cx="1333500" cy="28575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08570E3-42A8-4A57-ACA2-92D71D1F4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587" y="2304939"/>
            <a:ext cx="1228725" cy="2667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D983B6C-84F2-4D77-B798-B14D2ECAD8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4372" y="2319448"/>
            <a:ext cx="10953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183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134</Words>
  <Application>Microsoft Office PowerPoint</Application>
  <PresentationFormat>Breedbeeld</PresentationFormat>
  <Paragraphs>34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Agenda Topic 1:  Clarification “version compatibility”   1. Decoupling the versioning of code lists  OR  2. Decoupling code lists module schemas   from the business message versions”</vt:lpstr>
      <vt:lpstr>Example: CCL qDT Document_ Code Type      </vt:lpstr>
      <vt:lpstr>Decoupling only in qDT schema (‘specifies’ code lists)</vt:lpstr>
      <vt:lpstr>Fragment of qDT specified code lists </vt:lpstr>
      <vt:lpstr>PowerPoint-presentatie</vt:lpstr>
      <vt:lpstr>Example XML Instances</vt:lpstr>
      <vt:lpstr>Codelist standards published in both cases including version in schema file name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Gerhard Heemskerk</dc:creator>
  <cp:lastModifiedBy>Gerhard Heemskerk</cp:lastModifiedBy>
  <cp:revision>21</cp:revision>
  <dcterms:created xsi:type="dcterms:W3CDTF">2017-06-22T08:05:00Z</dcterms:created>
  <dcterms:modified xsi:type="dcterms:W3CDTF">2017-06-22T13:48:16Z</dcterms:modified>
</cp:coreProperties>
</file>