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58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67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C10DA-83F3-4EEA-8975-D5DEED66A8F8}" type="datetimeFigureOut">
              <a:rPr lang="en-GB" smtClean="0"/>
              <a:t>31/03/2017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257C5-C5BE-46A6-BDAD-69F097C56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7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5187297" y="2879933"/>
            <a:ext cx="3628711" cy="3349951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6434B-49FF-4C2B-AA15-54452B49F1E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5" name="Titolo 1"/>
          <p:cNvSpPr txBox="1">
            <a:spLocks/>
          </p:cNvSpPr>
          <p:nvPr userDrawn="1"/>
        </p:nvSpPr>
        <p:spPr bwMode="auto">
          <a:xfrm>
            <a:off x="460375" y="487928"/>
            <a:ext cx="8064896" cy="224378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FF505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200"/>
              </a:lnSpc>
            </a:pPr>
            <a:r>
              <a:rPr lang="it-IT" dirty="0">
                <a:solidFill>
                  <a:schemeClr val="accent1"/>
                </a:solidFill>
              </a:rPr>
              <a:t/>
            </a:r>
            <a:br>
              <a:rPr lang="it-IT" dirty="0">
                <a:solidFill>
                  <a:schemeClr val="accent1"/>
                </a:solidFill>
              </a:rPr>
            </a:br>
            <a:r>
              <a:rPr lang="it-IT" dirty="0">
                <a:solidFill>
                  <a:schemeClr val="accent1"/>
                </a:solidFill>
              </a:rPr>
              <a:t/>
            </a:r>
            <a:br>
              <a:rPr lang="it-IT" dirty="0">
                <a:solidFill>
                  <a:schemeClr val="accent1"/>
                </a:solidFill>
              </a:rPr>
            </a:br>
            <a:r>
              <a:rPr lang="it-IT" sz="3600" dirty="0">
                <a:solidFill>
                  <a:schemeClr val="accent1"/>
                </a:solidFill>
              </a:rPr>
              <a:t>29th UN/CEFACT Forum</a:t>
            </a:r>
            <a:br>
              <a:rPr lang="it-IT" sz="3600" dirty="0">
                <a:solidFill>
                  <a:schemeClr val="accent1"/>
                </a:solidFill>
              </a:rPr>
            </a:br>
            <a:r>
              <a:rPr lang="it-IT" sz="3600" dirty="0">
                <a:solidFill>
                  <a:schemeClr val="accent1"/>
                </a:solidFill>
              </a:rPr>
              <a:t>Geneva, Switzerland</a:t>
            </a:r>
          </a:p>
          <a:p>
            <a:pPr>
              <a:lnSpc>
                <a:spcPts val="3200"/>
              </a:lnSpc>
            </a:pPr>
            <a:r>
              <a:rPr lang="it-IT" sz="2400" dirty="0">
                <a:solidFill>
                  <a:schemeClr val="accent1"/>
                </a:solidFill>
              </a:rPr>
              <a:t>27-31 March 2017</a:t>
            </a: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87297" y="1669062"/>
            <a:ext cx="3628711" cy="1039858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t" anchorCtr="0"/>
          <a:lstStyle>
            <a:lvl1pPr algn="l">
              <a:defRPr sz="2800" cap="small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pic>
        <p:nvPicPr>
          <p:cNvPr id="1026" name="Picture 2" descr="Q:\UN Logo &amp; UNECE Logo\New UNECE\UNECE logo FOR ALL OTHER USES\UNECE logo-blue-english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406" y="223300"/>
            <a:ext cx="2593848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75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4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735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925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689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A432B84-DC1E-4AA8-B8B0-D9C15164C24D}" type="datetime1">
              <a:rPr lang="it-IT"/>
              <a:pPr>
                <a:defRPr/>
              </a:pPr>
              <a:t>31/03/2017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2D9F6-4E0E-41D8-BC1F-BF1CE87366C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204186" y="35512"/>
            <a:ext cx="1544715" cy="266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0" cap="none" spc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UN/CEFACT</a:t>
            </a:r>
          </a:p>
        </p:txBody>
      </p:sp>
    </p:spTree>
    <p:extLst>
      <p:ext uri="{BB962C8B-B14F-4D97-AF65-F5344CB8AC3E}">
        <p14:creationId xmlns:p14="http://schemas.microsoft.com/office/powerpoint/2010/main" val="25368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82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382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144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655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42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05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63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289C2-9F35-4D44-9F23-323F9F03438E}" type="datetimeFigureOut">
              <a:rPr lang="fr-FR" smtClean="0"/>
              <a:t>31/03/2017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8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Domain </a:t>
            </a:r>
            <a:r>
              <a:rPr lang="fr-FR" dirty="0" err="1"/>
              <a:t>Coordinator</a:t>
            </a:r>
            <a:r>
              <a:rPr lang="fr-FR" dirty="0"/>
              <a:t>:</a:t>
            </a:r>
          </a:p>
          <a:p>
            <a:r>
              <a:rPr lang="fr-FR" dirty="0"/>
              <a:t>Rudi Bauer</a:t>
            </a:r>
          </a:p>
          <a:p>
            <a:r>
              <a:rPr lang="fr-FR" dirty="0"/>
              <a:t>Project Leaders:</a:t>
            </a:r>
          </a:p>
          <a:p>
            <a:r>
              <a:rPr lang="fr-FR" dirty="0"/>
              <a:t>David Hesketh – MMT Project</a:t>
            </a:r>
          </a:p>
          <a:p>
            <a:r>
              <a:rPr lang="fr-FR" dirty="0"/>
              <a:t>Evgeniya </a:t>
            </a:r>
            <a:r>
              <a:rPr lang="en-GB" dirty="0"/>
              <a:t>Iafaev – </a:t>
            </a:r>
            <a:r>
              <a:rPr lang="en-GB" dirty="0" err="1"/>
              <a:t>eCMR</a:t>
            </a:r>
            <a:r>
              <a:rPr lang="en-GB" dirty="0"/>
              <a:t> Project</a:t>
            </a:r>
          </a:p>
          <a:p>
            <a:r>
              <a:rPr lang="en-GB" dirty="0"/>
              <a:t>David Roff – Data Pipeline Project</a:t>
            </a:r>
          </a:p>
          <a:p>
            <a:r>
              <a:rPr lang="en-GB" dirty="0"/>
              <a:t>Michael </a:t>
            </a:r>
            <a:r>
              <a:rPr lang="en-GB" dirty="0" err="1"/>
              <a:t>Shroeder</a:t>
            </a:r>
            <a:r>
              <a:rPr lang="en-GB" dirty="0"/>
              <a:t> – VERMAS EDIFACT Project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SHIP PDA</a:t>
            </a:r>
            <a:br>
              <a:rPr lang="fr-FR" dirty="0"/>
            </a:br>
            <a:r>
              <a:rPr lang="fr-FR" dirty="0"/>
              <a:t>Transport &amp; </a:t>
            </a:r>
            <a:r>
              <a:rPr lang="fr-FR" dirty="0" err="1"/>
              <a:t>Logistics</a:t>
            </a:r>
            <a:r>
              <a:rPr lang="fr-FR" dirty="0"/>
              <a:t> Domain</a:t>
            </a:r>
          </a:p>
        </p:txBody>
      </p:sp>
    </p:spTree>
    <p:extLst>
      <p:ext uri="{BB962C8B-B14F-4D97-AF65-F5344CB8AC3E}">
        <p14:creationId xmlns:p14="http://schemas.microsoft.com/office/powerpoint/2010/main" val="1232217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93207"/>
          </a:xfrm>
        </p:spPr>
        <p:txBody>
          <a:bodyPr>
            <a:normAutofit fontScale="90000"/>
          </a:bodyPr>
          <a:lstStyle/>
          <a:p>
            <a:r>
              <a:rPr lang="en-US" dirty="0"/>
              <a:t>Activities of the week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645516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/>
              <a:t>Discussion and strategy plan developed to encourage new membership</a:t>
            </a:r>
          </a:p>
          <a:p>
            <a:r>
              <a:rPr lang="en-US" sz="3200" dirty="0"/>
              <a:t>Contributed to the Reference Data Model (RDM) mini-conference</a:t>
            </a:r>
          </a:p>
          <a:p>
            <a:r>
              <a:rPr lang="en-US" sz="3200" dirty="0"/>
              <a:t>Joint project meeting with SCRDM</a:t>
            </a:r>
          </a:p>
          <a:p>
            <a:r>
              <a:rPr lang="en-US" sz="3200" dirty="0"/>
              <a:t>Joint domain meeting with Supply Chain and Customs</a:t>
            </a:r>
          </a:p>
          <a:p>
            <a:r>
              <a:rPr lang="en-US" sz="3200" dirty="0"/>
              <a:t>Project presentations and progression of the work</a:t>
            </a:r>
          </a:p>
          <a:p>
            <a:r>
              <a:rPr lang="en-US" sz="3200" dirty="0"/>
              <a:t>New project proposal developed for smart container tracking </a:t>
            </a:r>
          </a:p>
          <a:p>
            <a:endParaRPr lang="en-US" sz="3200" dirty="0"/>
          </a:p>
          <a:p>
            <a:endParaRPr lang="en-US" sz="3200" dirty="0"/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196256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932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Project 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645516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MMT developed alongside SCRDM</a:t>
            </a:r>
          </a:p>
          <a:p>
            <a:pPr lvl="1"/>
            <a:r>
              <a:rPr lang="en-US" dirty="0" smtClean="0"/>
              <a:t>public </a:t>
            </a:r>
            <a:r>
              <a:rPr lang="en-US" dirty="0"/>
              <a:t>review planned end of April</a:t>
            </a:r>
          </a:p>
          <a:p>
            <a:r>
              <a:rPr lang="en-US" sz="3200" dirty="0" err="1"/>
              <a:t>eCMR</a:t>
            </a:r>
            <a:r>
              <a:rPr lang="en-US" sz="3200" dirty="0"/>
              <a:t> </a:t>
            </a:r>
            <a:r>
              <a:rPr lang="en-US" sz="3200" dirty="0" smtClean="0"/>
              <a:t> </a:t>
            </a:r>
          </a:p>
          <a:p>
            <a:pPr lvl="1"/>
            <a:r>
              <a:rPr lang="en-US" dirty="0" smtClean="0"/>
              <a:t>internal </a:t>
            </a:r>
            <a:r>
              <a:rPr lang="en-US" dirty="0"/>
              <a:t>draft deliverables, when completed will get into public review;  </a:t>
            </a:r>
            <a:endParaRPr lang="en-US" dirty="0" smtClean="0"/>
          </a:p>
          <a:p>
            <a:pPr lvl="1"/>
            <a:r>
              <a:rPr lang="en-US" dirty="0" smtClean="0"/>
              <a:t>Subset </a:t>
            </a:r>
            <a:r>
              <a:rPr lang="en-US" dirty="0"/>
              <a:t>of the </a:t>
            </a:r>
            <a:r>
              <a:rPr lang="en-US" dirty="0" smtClean="0"/>
              <a:t>MMT </a:t>
            </a:r>
            <a:r>
              <a:rPr lang="en-US" dirty="0"/>
              <a:t>for the CMR message </a:t>
            </a:r>
            <a:r>
              <a:rPr lang="en-US" dirty="0" smtClean="0"/>
              <a:t>reviewed, will </a:t>
            </a:r>
            <a:r>
              <a:rPr lang="en-US" dirty="0"/>
              <a:t>continue work using comments </a:t>
            </a:r>
            <a:r>
              <a:rPr lang="en-US" dirty="0" smtClean="0"/>
              <a:t>proffered;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New </a:t>
            </a:r>
            <a:r>
              <a:rPr lang="en-US" dirty="0"/>
              <a:t>dates will be given to the bureau within a month (two more messages to do);</a:t>
            </a:r>
          </a:p>
          <a:p>
            <a:r>
              <a:rPr lang="en-US" sz="3200" dirty="0"/>
              <a:t>Logistics </a:t>
            </a:r>
            <a:r>
              <a:rPr lang="en-US" sz="3200" dirty="0" smtClean="0"/>
              <a:t>Pipeline</a:t>
            </a:r>
          </a:p>
          <a:p>
            <a:pPr lvl="1"/>
            <a:r>
              <a:rPr lang="en-US" dirty="0" smtClean="0"/>
              <a:t>Work in progress: internal </a:t>
            </a:r>
            <a:r>
              <a:rPr lang="en-US" dirty="0"/>
              <a:t>guideline for the development of pipelines (3rd </a:t>
            </a:r>
            <a:r>
              <a:rPr lang="en-US" dirty="0" smtClean="0"/>
              <a:t>deliverable)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  <a:p>
            <a:endParaRPr lang="en-US" sz="3200" dirty="0"/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904983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932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Two new project proposals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645516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en-US" sz="3200" dirty="0" err="1" smtClean="0"/>
              <a:t>eBOD</a:t>
            </a:r>
            <a:r>
              <a:rPr lang="en-US" sz="3200" dirty="0" smtClean="0"/>
              <a:t> </a:t>
            </a:r>
          </a:p>
          <a:p>
            <a:pPr lvl="1"/>
            <a:r>
              <a:rPr lang="en-US" dirty="0" smtClean="0"/>
              <a:t>A cross domain project involving T&amp;L, Supply Chain and Methodology &amp; Technology</a:t>
            </a:r>
          </a:p>
          <a:p>
            <a:pPr lvl="1"/>
            <a:r>
              <a:rPr lang="en-US" dirty="0" smtClean="0"/>
              <a:t>Project proposal rewrite in progress, limiting scope to UN/CEFACT topics</a:t>
            </a:r>
          </a:p>
          <a:p>
            <a:pPr lvl="1"/>
            <a:r>
              <a:rPr lang="en-US" dirty="0" smtClean="0"/>
              <a:t>Country support will have to be reobtained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sz="3200" dirty="0" smtClean="0"/>
              <a:t>Smart Container Tracking</a:t>
            </a:r>
            <a:endParaRPr lang="en-US" sz="3200" dirty="0"/>
          </a:p>
          <a:p>
            <a:pPr lvl="1"/>
            <a:r>
              <a:rPr lang="fr-FR" dirty="0" smtClean="0"/>
              <a:t>Project </a:t>
            </a:r>
            <a:r>
              <a:rPr lang="fr-FR" dirty="0" err="1" smtClean="0"/>
              <a:t>proposal</a:t>
            </a:r>
            <a:r>
              <a:rPr lang="fr-FR" dirty="0" smtClean="0"/>
              <a:t> </a:t>
            </a:r>
            <a:r>
              <a:rPr lang="fr-FR" dirty="0" err="1" smtClean="0"/>
              <a:t>prepared</a:t>
            </a:r>
            <a:r>
              <a:rPr lang="fr-FR" dirty="0" smtClean="0"/>
              <a:t>, </a:t>
            </a:r>
            <a:r>
              <a:rPr lang="fr-FR" dirty="0" err="1" smtClean="0"/>
              <a:t>submission</a:t>
            </a:r>
            <a:r>
              <a:rPr lang="fr-FR" dirty="0" smtClean="0"/>
              <a:t> to the Bureau </a:t>
            </a:r>
            <a:r>
              <a:rPr lang="fr-FR" dirty="0" err="1" smtClean="0"/>
              <a:t>planned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Country support </a:t>
            </a:r>
            <a:r>
              <a:rPr lang="fr-FR" dirty="0" err="1" smtClean="0"/>
              <a:t>pending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2195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Secretariat: Yan Zhang</a:t>
            </a:r>
          </a:p>
          <a:p>
            <a:r>
              <a:rPr lang="fr-FR" dirty="0" err="1"/>
              <a:t>Activities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week</a:t>
            </a:r>
            <a:r>
              <a:rPr lang="fr-FR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Mini-Conference</a:t>
            </a:r>
            <a:r>
              <a:rPr lang="fr-FR" dirty="0"/>
              <a:t> Thursday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Country Focal Point training </a:t>
            </a: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UNLOCODE</a:t>
            </a:r>
            <a:br>
              <a:rPr lang="fr-FR" dirty="0"/>
            </a:br>
            <a:r>
              <a:rPr lang="fr-FR" dirty="0" err="1"/>
              <a:t>Feasibility</a:t>
            </a:r>
            <a:r>
              <a:rPr lang="fr-FR" dirty="0"/>
              <a:t> </a:t>
            </a:r>
            <a:r>
              <a:rPr lang="fr-FR" dirty="0" err="1"/>
              <a:t>Study</a:t>
            </a:r>
            <a:r>
              <a:rPr lang="fr-FR" dirty="0"/>
              <a:t> Team</a:t>
            </a:r>
          </a:p>
        </p:txBody>
      </p:sp>
    </p:spTree>
    <p:extLst>
      <p:ext uri="{BB962C8B-B14F-4D97-AF65-F5344CB8AC3E}">
        <p14:creationId xmlns:p14="http://schemas.microsoft.com/office/powerpoint/2010/main" val="21169676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</TotalTime>
  <Words>159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SHIP PDA Transport &amp; Logistics Domain</vt:lpstr>
      <vt:lpstr>Activities of the week</vt:lpstr>
      <vt:lpstr>Project Status</vt:lpstr>
      <vt:lpstr>Two new project proposals</vt:lpstr>
      <vt:lpstr>UNLOCODE Feasibility Study Team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XXX-PDA Domain Name</dc:title>
  <dc:creator>Lance THOMPSON</dc:creator>
  <cp:lastModifiedBy>Rudolf</cp:lastModifiedBy>
  <cp:revision>25</cp:revision>
  <dcterms:created xsi:type="dcterms:W3CDTF">2016-04-13T13:20:24Z</dcterms:created>
  <dcterms:modified xsi:type="dcterms:W3CDTF">2017-03-31T12:23:42Z</dcterms:modified>
</cp:coreProperties>
</file>