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58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26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75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5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24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0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79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25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7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03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6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CC4D2-5A7F-45BD-B38C-B987AD936F86}" type="datetimeFigureOut">
              <a:rPr lang="nl-NL" smtClean="0"/>
              <a:t>21-3-2017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E1D30-299E-47D4-B3E6-BFB0EF771B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49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077" y="1101099"/>
            <a:ext cx="10150549" cy="865925"/>
          </a:xfrm>
        </p:spPr>
        <p:txBody>
          <a:bodyPr>
            <a:normAutofit fontScale="90000"/>
          </a:bodyPr>
          <a:lstStyle/>
          <a:p>
            <a:br>
              <a:rPr lang="nl-NL"/>
            </a:br>
            <a:br>
              <a:rPr lang="nl-NL"/>
            </a:br>
            <a:br>
              <a:rPr lang="nl-NL"/>
            </a:br>
            <a:br>
              <a:rPr lang="nl-NL"/>
            </a:br>
            <a:br>
              <a:rPr lang="nl-NL"/>
            </a:br>
            <a:r>
              <a:rPr lang="nl-NL"/>
              <a:t>Update BRSs</a:t>
            </a:r>
            <a:br>
              <a:rPr lang="nl-NL"/>
            </a:br>
            <a:r>
              <a:rPr lang="nl-NL"/>
              <a:t>Status Mapping in BRSs versus RSMs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617332"/>
              </p:ext>
            </p:extLst>
          </p:nvPr>
        </p:nvGraphicFramePr>
        <p:xfrm>
          <a:off x="637949" y="2388977"/>
          <a:ext cx="11142923" cy="2780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824">
                  <a:extLst>
                    <a:ext uri="{9D8B030D-6E8A-4147-A177-3AD203B41FA5}">
                      <a16:colId xmlns:a16="http://schemas.microsoft.com/office/drawing/2014/main" val="41160676"/>
                    </a:ext>
                  </a:extLst>
                </a:gridCol>
                <a:gridCol w="943625">
                  <a:extLst>
                    <a:ext uri="{9D8B030D-6E8A-4147-A177-3AD203B41FA5}">
                      <a16:colId xmlns:a16="http://schemas.microsoft.com/office/drawing/2014/main" val="2045440875"/>
                    </a:ext>
                  </a:extLst>
                </a:gridCol>
                <a:gridCol w="1408396">
                  <a:extLst>
                    <a:ext uri="{9D8B030D-6E8A-4147-A177-3AD203B41FA5}">
                      <a16:colId xmlns:a16="http://schemas.microsoft.com/office/drawing/2014/main" val="2761132006"/>
                    </a:ext>
                  </a:extLst>
                </a:gridCol>
                <a:gridCol w="859122">
                  <a:extLst>
                    <a:ext uri="{9D8B030D-6E8A-4147-A177-3AD203B41FA5}">
                      <a16:colId xmlns:a16="http://schemas.microsoft.com/office/drawing/2014/main" val="3826824902"/>
                    </a:ext>
                  </a:extLst>
                </a:gridCol>
                <a:gridCol w="1382347">
                  <a:extLst>
                    <a:ext uri="{9D8B030D-6E8A-4147-A177-3AD203B41FA5}">
                      <a16:colId xmlns:a16="http://schemas.microsoft.com/office/drawing/2014/main" val="49950372"/>
                    </a:ext>
                  </a:extLst>
                </a:gridCol>
                <a:gridCol w="733646">
                  <a:extLst>
                    <a:ext uri="{9D8B030D-6E8A-4147-A177-3AD203B41FA5}">
                      <a16:colId xmlns:a16="http://schemas.microsoft.com/office/drawing/2014/main" val="2080373450"/>
                    </a:ext>
                  </a:extLst>
                </a:gridCol>
                <a:gridCol w="1095154">
                  <a:extLst>
                    <a:ext uri="{9D8B030D-6E8A-4147-A177-3AD203B41FA5}">
                      <a16:colId xmlns:a16="http://schemas.microsoft.com/office/drawing/2014/main" val="688137009"/>
                    </a:ext>
                  </a:extLst>
                </a:gridCol>
                <a:gridCol w="797441">
                  <a:extLst>
                    <a:ext uri="{9D8B030D-6E8A-4147-A177-3AD203B41FA5}">
                      <a16:colId xmlns:a16="http://schemas.microsoft.com/office/drawing/2014/main" val="484878186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4153911049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494035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# 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Matched on</a:t>
                      </a:r>
                    </a:p>
                    <a:p>
                      <a:r>
                        <a:rPr lang="nl-NL"/>
                        <a:t>BR-ID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/>
                        <a:t>%</a:t>
                      </a:r>
                      <a:r>
                        <a:rPr lang="nl-NL" sz="3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Candidates  found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%</a:t>
                      </a:r>
                      <a:r>
                        <a:rPr lang="nl-NL" sz="3200"/>
                        <a:t> </a:t>
                      </a:r>
                    </a:p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Total matched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/>
                        <a:t>%</a:t>
                      </a:r>
                      <a:r>
                        <a:rPr lang="nl-NL" sz="2800"/>
                        <a:t> </a:t>
                      </a:r>
                      <a:endParaRPr lang="nl-NL" sz="14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Not in BRS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876163"/>
                  </a:ext>
                </a:extLst>
              </a:tr>
              <a:tr h="443535">
                <a:tc>
                  <a:txBody>
                    <a:bodyPr/>
                    <a:lstStyle/>
                    <a:p>
                      <a:r>
                        <a:rPr lang="nl-NL"/>
                        <a:t>Catalogue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75%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43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Quotation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76%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286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Ordering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31%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61%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92%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444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39%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65%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926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Remittance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81%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Not checked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897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217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85</Words>
  <Application>Microsoft Office PowerPoint</Application>
  <PresentationFormat>Widescreen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     Update BRSs Status Mapping in BRSs versus RSMs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Gerhard Heemskerk</dc:creator>
  <cp:lastModifiedBy>Gerhard Heemskerk</cp:lastModifiedBy>
  <cp:revision>16</cp:revision>
  <dcterms:created xsi:type="dcterms:W3CDTF">2017-03-08T08:45:16Z</dcterms:created>
  <dcterms:modified xsi:type="dcterms:W3CDTF">2017-03-21T13:56:39Z</dcterms:modified>
</cp:coreProperties>
</file>