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1" r:id="rId4"/>
    <p:sldId id="262" r:id="rId5"/>
    <p:sldId id="257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5740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53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525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876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19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1836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453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036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979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542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079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09981"/>
            <a:ext cx="9144000" cy="1089209"/>
          </a:xfrm>
        </p:spPr>
        <p:txBody>
          <a:bodyPr>
            <a:noAutofit/>
          </a:bodyPr>
          <a:lstStyle/>
          <a:p>
            <a:r>
              <a:rPr lang="nl-NL" sz="4800"/>
              <a:t>Status RSMs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499190"/>
            <a:ext cx="9144000" cy="597822"/>
          </a:xfrm>
        </p:spPr>
        <p:txBody>
          <a:bodyPr>
            <a:normAutofit/>
          </a:bodyPr>
          <a:lstStyle/>
          <a:p>
            <a:r>
              <a:rPr lang="nl-NL" sz="3600"/>
              <a:t>Agenda Forum Wednesday AM2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4683" y="2343851"/>
            <a:ext cx="104954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3200"/>
              <a:t> Semantical equality</a:t>
            </a:r>
          </a:p>
          <a:p>
            <a:pPr marL="342900" indent="-342900">
              <a:buAutoNum type="arabicPeriod"/>
            </a:pPr>
            <a:r>
              <a:rPr lang="nl-NL" sz="3200"/>
              <a:t> BR-ID link, Co</a:t>
            </a:r>
            <a:r>
              <a:rPr lang="en-US" sz="3200"/>
              <a:t>mmon Term,  qDT ID</a:t>
            </a:r>
          </a:p>
          <a:p>
            <a:r>
              <a:rPr lang="nl-NL" sz="3200"/>
              <a:t>3.  Challenges </a:t>
            </a:r>
          </a:p>
        </p:txBody>
      </p:sp>
    </p:spTree>
    <p:extLst>
      <p:ext uri="{BB962C8B-B14F-4D97-AF65-F5344CB8AC3E}">
        <p14:creationId xmlns:p14="http://schemas.microsoft.com/office/powerpoint/2010/main" val="2487711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/>
              <a:t>1. Semantical equality (MA level)</a:t>
            </a:r>
            <a:br>
              <a:rPr lang="nl-NL" sz="3200"/>
            </a:br>
            <a:endParaRPr lang="nl-NL" sz="3200"/>
          </a:p>
        </p:txBody>
      </p:sp>
      <p:sp>
        <p:nvSpPr>
          <p:cNvPr id="4" name="Rectangle 3"/>
          <p:cNvSpPr/>
          <p:nvPr/>
        </p:nvSpPr>
        <p:spPr>
          <a:xfrm>
            <a:off x="1982583" y="2322306"/>
            <a:ext cx="1906858" cy="1583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RSM</a:t>
            </a:r>
          </a:p>
          <a:p>
            <a:pPr algn="ctr"/>
            <a:r>
              <a:rPr lang="nl-NL"/>
              <a:t>Artefacts</a:t>
            </a:r>
          </a:p>
        </p:txBody>
      </p:sp>
      <p:sp>
        <p:nvSpPr>
          <p:cNvPr id="5" name="Rectangle 4"/>
          <p:cNvSpPr/>
          <p:nvPr/>
        </p:nvSpPr>
        <p:spPr>
          <a:xfrm>
            <a:off x="7911314" y="2322305"/>
            <a:ext cx="1906858" cy="1583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RSM</a:t>
            </a:r>
          </a:p>
          <a:p>
            <a:pPr algn="ctr"/>
            <a:r>
              <a:rPr lang="nl-NL"/>
              <a:t>Artefacts</a:t>
            </a:r>
          </a:p>
        </p:txBody>
      </p:sp>
      <p:sp>
        <p:nvSpPr>
          <p:cNvPr id="8" name="Arrow: Left-Right 7"/>
          <p:cNvSpPr/>
          <p:nvPr/>
        </p:nvSpPr>
        <p:spPr>
          <a:xfrm>
            <a:off x="3876431" y="2757202"/>
            <a:ext cx="4034882" cy="713678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Semantic equal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82583" y="3905778"/>
            <a:ext cx="1906858" cy="4906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Document Centric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911313" y="3877900"/>
            <a:ext cx="1906858" cy="4906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SCRDM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78847" y="4656843"/>
            <a:ext cx="1906858" cy="105284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BRS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Requirements</a:t>
            </a:r>
          </a:p>
        </p:txBody>
      </p:sp>
      <p:sp>
        <p:nvSpPr>
          <p:cNvPr id="14" name="Arrow: Up-Down 13"/>
          <p:cNvSpPr/>
          <p:nvPr/>
        </p:nvSpPr>
        <p:spPr>
          <a:xfrm>
            <a:off x="5606793" y="3470880"/>
            <a:ext cx="574158" cy="1079855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3941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1325563"/>
          </a:xfrm>
        </p:spPr>
        <p:txBody>
          <a:bodyPr>
            <a:normAutofit/>
          </a:bodyPr>
          <a:lstStyle/>
          <a:p>
            <a:r>
              <a:rPr lang="nl-NL" sz="2800"/>
              <a:t>1. Semantical equality (MA level)</a:t>
            </a:r>
            <a:endParaRPr lang="nl-NL" sz="3100" i="1"/>
          </a:p>
        </p:txBody>
      </p:sp>
      <p:sp>
        <p:nvSpPr>
          <p:cNvPr id="4" name="Rectangle 3"/>
          <p:cNvSpPr/>
          <p:nvPr/>
        </p:nvSpPr>
        <p:spPr>
          <a:xfrm>
            <a:off x="1982583" y="2322306"/>
            <a:ext cx="1906858" cy="1583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Export MA BIEs from model</a:t>
            </a:r>
          </a:p>
        </p:txBody>
      </p:sp>
      <p:sp>
        <p:nvSpPr>
          <p:cNvPr id="5" name="Rectangle 4"/>
          <p:cNvSpPr/>
          <p:nvPr/>
        </p:nvSpPr>
        <p:spPr>
          <a:xfrm>
            <a:off x="7911314" y="2322305"/>
            <a:ext cx="1906858" cy="1583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Export MA BIEs </a:t>
            </a:r>
          </a:p>
          <a:p>
            <a:pPr algn="ctr"/>
            <a:r>
              <a:rPr lang="nl-NL"/>
              <a:t>from model</a:t>
            </a:r>
          </a:p>
        </p:txBody>
      </p:sp>
      <p:sp>
        <p:nvSpPr>
          <p:cNvPr id="6" name="Rectangle 5"/>
          <p:cNvSpPr/>
          <p:nvPr/>
        </p:nvSpPr>
        <p:spPr>
          <a:xfrm>
            <a:off x="4946948" y="2322305"/>
            <a:ext cx="1906858" cy="1583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Mapping </a:t>
            </a:r>
          </a:p>
          <a:p>
            <a:pPr algn="ctr"/>
            <a:r>
              <a:rPr lang="nl-NL"/>
              <a:t>Excel file</a:t>
            </a:r>
          </a:p>
        </p:txBody>
      </p:sp>
      <p:sp>
        <p:nvSpPr>
          <p:cNvPr id="7" name="Arrow: Up-Down 6"/>
          <p:cNvSpPr/>
          <p:nvPr/>
        </p:nvSpPr>
        <p:spPr>
          <a:xfrm>
            <a:off x="5588143" y="3905778"/>
            <a:ext cx="624469" cy="743415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Arrow: Left-Right 7"/>
          <p:cNvSpPr/>
          <p:nvPr/>
        </p:nvSpPr>
        <p:spPr>
          <a:xfrm>
            <a:off x="3876431" y="2757202"/>
            <a:ext cx="1070517" cy="713678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Arrow: Left-Right 8"/>
          <p:cNvSpPr/>
          <p:nvPr/>
        </p:nvSpPr>
        <p:spPr>
          <a:xfrm>
            <a:off x="6840796" y="2757202"/>
            <a:ext cx="1070517" cy="713678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1982583" y="3905778"/>
            <a:ext cx="1906858" cy="4906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Document Centric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911313" y="3877900"/>
            <a:ext cx="1906858" cy="4906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SCRDM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78847" y="4656842"/>
            <a:ext cx="1906858" cy="158347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Solve 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non matched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BIEs</a:t>
            </a:r>
          </a:p>
        </p:txBody>
      </p:sp>
    </p:spTree>
    <p:extLst>
      <p:ext uri="{BB962C8B-B14F-4D97-AF65-F5344CB8AC3E}">
        <p14:creationId xmlns:p14="http://schemas.microsoft.com/office/powerpoint/2010/main" val="2417579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2583" y="2322306"/>
            <a:ext cx="1906858" cy="1583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Previous </a:t>
            </a:r>
          </a:p>
          <a:p>
            <a:pPr algn="ctr"/>
            <a:r>
              <a:rPr lang="nl-NL"/>
              <a:t>SCRDM CCL </a:t>
            </a:r>
          </a:p>
          <a:p>
            <a:pPr algn="ctr"/>
            <a:r>
              <a:rPr lang="nl-NL"/>
              <a:t>in model</a:t>
            </a:r>
          </a:p>
        </p:txBody>
      </p:sp>
      <p:sp>
        <p:nvSpPr>
          <p:cNvPr id="5" name="Rectangle 4"/>
          <p:cNvSpPr/>
          <p:nvPr/>
        </p:nvSpPr>
        <p:spPr>
          <a:xfrm>
            <a:off x="7911314" y="2322305"/>
            <a:ext cx="1906858" cy="1583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Present </a:t>
            </a:r>
          </a:p>
          <a:p>
            <a:pPr algn="ctr"/>
            <a:r>
              <a:rPr lang="nl-NL"/>
              <a:t>SCRDM CCL </a:t>
            </a:r>
          </a:p>
          <a:p>
            <a:pPr algn="ctr"/>
            <a:r>
              <a:rPr lang="nl-NL"/>
              <a:t>in model</a:t>
            </a:r>
          </a:p>
        </p:txBody>
      </p:sp>
      <p:sp>
        <p:nvSpPr>
          <p:cNvPr id="6" name="Rectangle 5"/>
          <p:cNvSpPr/>
          <p:nvPr/>
        </p:nvSpPr>
        <p:spPr>
          <a:xfrm>
            <a:off x="4946948" y="2322305"/>
            <a:ext cx="1906858" cy="1583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Tool </a:t>
            </a:r>
          </a:p>
          <a:p>
            <a:pPr algn="ctr"/>
            <a:r>
              <a:rPr lang="nl-NL"/>
              <a:t>Compare</a:t>
            </a:r>
          </a:p>
        </p:txBody>
      </p:sp>
      <p:sp>
        <p:nvSpPr>
          <p:cNvPr id="7" name="Arrow: Up-Down 6"/>
          <p:cNvSpPr/>
          <p:nvPr/>
        </p:nvSpPr>
        <p:spPr>
          <a:xfrm>
            <a:off x="5588143" y="3905778"/>
            <a:ext cx="624469" cy="743415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Arrow: Left-Right 7"/>
          <p:cNvSpPr/>
          <p:nvPr/>
        </p:nvSpPr>
        <p:spPr>
          <a:xfrm>
            <a:off x="3876431" y="2757202"/>
            <a:ext cx="1070517" cy="713678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Arrow: Left-Right 8"/>
          <p:cNvSpPr/>
          <p:nvPr/>
        </p:nvSpPr>
        <p:spPr>
          <a:xfrm>
            <a:off x="6840796" y="2757202"/>
            <a:ext cx="1070517" cy="713678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1982583" y="3905778"/>
            <a:ext cx="1906858" cy="4906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SCRDM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911313" y="3877900"/>
            <a:ext cx="1906858" cy="4906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SCRDM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78847" y="4656842"/>
            <a:ext cx="1906858" cy="158347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Check 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differences report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1325563"/>
          </a:xfrm>
        </p:spPr>
        <p:txBody>
          <a:bodyPr>
            <a:normAutofit/>
          </a:bodyPr>
          <a:lstStyle/>
          <a:p>
            <a:r>
              <a:rPr lang="nl-NL" sz="2800"/>
              <a:t>1. Semantical equality (CCL level)</a:t>
            </a:r>
            <a:endParaRPr lang="nl-NL" sz="3100" i="1"/>
          </a:p>
        </p:txBody>
      </p:sp>
    </p:spTree>
    <p:extLst>
      <p:ext uri="{BB962C8B-B14F-4D97-AF65-F5344CB8AC3E}">
        <p14:creationId xmlns:p14="http://schemas.microsoft.com/office/powerpoint/2010/main" val="3162252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1353800" cy="985210"/>
          </a:xfrm>
        </p:spPr>
        <p:txBody>
          <a:bodyPr>
            <a:noAutofit/>
          </a:bodyPr>
          <a:lstStyle/>
          <a:p>
            <a:r>
              <a:rPr lang="nl-NL" sz="3600"/>
              <a:t>2. BR-ID link, Co</a:t>
            </a:r>
            <a:r>
              <a:rPr lang="en-US" sz="3600"/>
              <a:t>mmon Term, qDT ID</a:t>
            </a:r>
            <a:endParaRPr lang="nl-NL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85205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/>
              <a:t>Link through Requirement List + Mapping target (SCRDM DEN)  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Co</a:t>
            </a:r>
            <a:r>
              <a:rPr lang="en-US"/>
              <a:t>mmon Term, qDT-ID in RSM MAs ?</a:t>
            </a:r>
            <a:endParaRPr lang="nl-NL"/>
          </a:p>
          <a:p>
            <a:pPr marL="0" indent="0">
              <a:buNone/>
            </a:pPr>
            <a:endParaRPr lang="nl-NL"/>
          </a:p>
          <a:p>
            <a:pPr marL="514350" indent="-514350">
              <a:buFont typeface="+mj-lt"/>
              <a:buAutoNum type="arabicPeriod"/>
            </a:pPr>
            <a:endParaRPr lang="nl-NL"/>
          </a:p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05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353801" cy="1325563"/>
          </a:xfrm>
        </p:spPr>
        <p:txBody>
          <a:bodyPr>
            <a:normAutofit/>
          </a:bodyPr>
          <a:lstStyle/>
          <a:p>
            <a:r>
              <a:rPr lang="en-US" sz="4000"/>
              <a:t>3. Challenges</a:t>
            </a:r>
            <a:br>
              <a:rPr lang="en-US"/>
            </a:b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/>
              <a:t>Registering BR-ID in model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Check semantic equality 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Create diagrams (from XMI)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Specify code lists </a:t>
            </a:r>
          </a:p>
        </p:txBody>
      </p:sp>
    </p:spTree>
    <p:extLst>
      <p:ext uri="{BB962C8B-B14F-4D97-AF65-F5344CB8AC3E}">
        <p14:creationId xmlns:p14="http://schemas.microsoft.com/office/powerpoint/2010/main" val="2258544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144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Status RSMs</vt:lpstr>
      <vt:lpstr>1. Semantical equality (MA level) </vt:lpstr>
      <vt:lpstr>1. Semantical equality (MA level)</vt:lpstr>
      <vt:lpstr>1. Semantical equality (CCL level)</vt:lpstr>
      <vt:lpstr>2. BR-ID link, Common Term, qDT ID</vt:lpstr>
      <vt:lpstr>3. Challenges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Developement Updates BRSs</dc:title>
  <dc:creator>Gerhard Heemskerk</dc:creator>
  <cp:lastModifiedBy>Gerhard Heemskerk</cp:lastModifiedBy>
  <cp:revision>24</cp:revision>
  <dcterms:created xsi:type="dcterms:W3CDTF">2017-03-21T14:04:13Z</dcterms:created>
  <dcterms:modified xsi:type="dcterms:W3CDTF">2017-03-24T08:54:03Z</dcterms:modified>
</cp:coreProperties>
</file>