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740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53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525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876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19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83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53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036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979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42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32E62-253C-4012-8732-B9DEE7B0567C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E2829-ED26-4B5E-98EB-1F2C2316F6A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079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09981"/>
            <a:ext cx="9144000" cy="1089209"/>
          </a:xfrm>
        </p:spPr>
        <p:txBody>
          <a:bodyPr>
            <a:noAutofit/>
          </a:bodyPr>
          <a:lstStyle/>
          <a:p>
            <a:r>
              <a:rPr lang="nl-NL" sz="4800"/>
              <a:t>Updated BRSs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499190"/>
            <a:ext cx="9144000" cy="597822"/>
          </a:xfrm>
        </p:spPr>
        <p:txBody>
          <a:bodyPr>
            <a:normAutofit/>
          </a:bodyPr>
          <a:lstStyle/>
          <a:p>
            <a:r>
              <a:rPr lang="nl-NL" sz="3600"/>
              <a:t>Agenda Forum Wednesday AM1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8517" y="2588399"/>
            <a:ext cx="25008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nl-NL" sz="3200"/>
              <a:t>Status</a:t>
            </a:r>
          </a:p>
          <a:p>
            <a:pPr marL="514350" indent="-514350">
              <a:buAutoNum type="arabicPeriod"/>
            </a:pPr>
            <a:r>
              <a:rPr lang="nl-NL" sz="3200"/>
              <a:t>Challenges</a:t>
            </a:r>
          </a:p>
          <a:p>
            <a:pPr marL="342900" indent="-342900">
              <a:buAutoNum type="arabicPeriod"/>
            </a:pPr>
            <a:endParaRPr lang="nl-NL" sz="3200"/>
          </a:p>
        </p:txBody>
      </p:sp>
    </p:spTree>
    <p:extLst>
      <p:ext uri="{BB962C8B-B14F-4D97-AF65-F5344CB8AC3E}">
        <p14:creationId xmlns:p14="http://schemas.microsoft.com/office/powerpoint/2010/main" val="2487711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Status details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998047"/>
              </p:ext>
            </p:extLst>
          </p:nvPr>
        </p:nvGraphicFramePr>
        <p:xfrm>
          <a:off x="648581" y="2952503"/>
          <a:ext cx="11142923" cy="2780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824">
                  <a:extLst>
                    <a:ext uri="{9D8B030D-6E8A-4147-A177-3AD203B41FA5}">
                      <a16:colId xmlns:a16="http://schemas.microsoft.com/office/drawing/2014/main" val="41160676"/>
                    </a:ext>
                  </a:extLst>
                </a:gridCol>
                <a:gridCol w="943625">
                  <a:extLst>
                    <a:ext uri="{9D8B030D-6E8A-4147-A177-3AD203B41FA5}">
                      <a16:colId xmlns:a16="http://schemas.microsoft.com/office/drawing/2014/main" val="2045440875"/>
                    </a:ext>
                  </a:extLst>
                </a:gridCol>
                <a:gridCol w="1408396">
                  <a:extLst>
                    <a:ext uri="{9D8B030D-6E8A-4147-A177-3AD203B41FA5}">
                      <a16:colId xmlns:a16="http://schemas.microsoft.com/office/drawing/2014/main" val="2761132006"/>
                    </a:ext>
                  </a:extLst>
                </a:gridCol>
                <a:gridCol w="859122">
                  <a:extLst>
                    <a:ext uri="{9D8B030D-6E8A-4147-A177-3AD203B41FA5}">
                      <a16:colId xmlns:a16="http://schemas.microsoft.com/office/drawing/2014/main" val="3826824902"/>
                    </a:ext>
                  </a:extLst>
                </a:gridCol>
                <a:gridCol w="1382347">
                  <a:extLst>
                    <a:ext uri="{9D8B030D-6E8A-4147-A177-3AD203B41FA5}">
                      <a16:colId xmlns:a16="http://schemas.microsoft.com/office/drawing/2014/main" val="49950372"/>
                    </a:ext>
                  </a:extLst>
                </a:gridCol>
                <a:gridCol w="733646">
                  <a:extLst>
                    <a:ext uri="{9D8B030D-6E8A-4147-A177-3AD203B41FA5}">
                      <a16:colId xmlns:a16="http://schemas.microsoft.com/office/drawing/2014/main" val="2080373450"/>
                    </a:ext>
                  </a:extLst>
                </a:gridCol>
                <a:gridCol w="1095154">
                  <a:extLst>
                    <a:ext uri="{9D8B030D-6E8A-4147-A177-3AD203B41FA5}">
                      <a16:colId xmlns:a16="http://schemas.microsoft.com/office/drawing/2014/main" val="688137009"/>
                    </a:ext>
                  </a:extLst>
                </a:gridCol>
                <a:gridCol w="797441">
                  <a:extLst>
                    <a:ext uri="{9D8B030D-6E8A-4147-A177-3AD203B41FA5}">
                      <a16:colId xmlns:a16="http://schemas.microsoft.com/office/drawing/2014/main" val="484878186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4153911049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4940353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# 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Matched on</a:t>
                      </a:r>
                    </a:p>
                    <a:p>
                      <a:r>
                        <a:rPr lang="nl-NL"/>
                        <a:t>BR-ID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/>
                        <a:t>%</a:t>
                      </a:r>
                      <a:r>
                        <a:rPr lang="nl-NL" sz="32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Candidates  found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/>
                        <a:t>%</a:t>
                      </a:r>
                      <a:r>
                        <a:rPr lang="nl-NL" sz="3200"/>
                        <a:t> </a:t>
                      </a:r>
                    </a:p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Total matched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/>
                        <a:t>%</a:t>
                      </a:r>
                      <a:r>
                        <a:rPr lang="nl-NL" sz="2800"/>
                        <a:t> </a:t>
                      </a:r>
                      <a:endParaRPr lang="nl-NL" sz="14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No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Not in BRS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876163"/>
                  </a:ext>
                </a:extLst>
              </a:tr>
              <a:tr h="443535">
                <a:tc>
                  <a:txBody>
                    <a:bodyPr/>
                    <a:lstStyle/>
                    <a:p>
                      <a:r>
                        <a:rPr lang="nl-NL"/>
                        <a:t>Catalogue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326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31%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75%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243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Quotation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76%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286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Ordering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31%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61%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92%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444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26%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39%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65%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926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Remittance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81%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89759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6943" y="2414220"/>
            <a:ext cx="10776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Mismatches BRS/RSM discouvered</a:t>
            </a:r>
          </a:p>
        </p:txBody>
      </p:sp>
    </p:spTree>
    <p:extLst>
      <p:ext uri="{BB962C8B-B14F-4D97-AF65-F5344CB8AC3E}">
        <p14:creationId xmlns:p14="http://schemas.microsoft.com/office/powerpoint/2010/main" val="1310546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r>
              <a:rPr lang="nl-NL"/>
              <a:t>Mismatches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/>
              <a:t>BRS has more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RSM has more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BR-Ids and RSM</a:t>
            </a:r>
          </a:p>
        </p:txBody>
      </p:sp>
    </p:spTree>
    <p:extLst>
      <p:ext uri="{BB962C8B-B14F-4D97-AF65-F5344CB8AC3E}">
        <p14:creationId xmlns:p14="http://schemas.microsoft.com/office/powerpoint/2010/main" val="64105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83686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/>
              <a:t>Re-engineer BRS from RSMs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Check information models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Apply template BRS 2012</a:t>
            </a:r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244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122</Words>
  <Application>Microsoft Office PowerPoint</Application>
  <PresentationFormat>Widescreen</PresentationFormat>
  <Paragraphs>75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Updated BRSs</vt:lpstr>
      <vt:lpstr>Status details</vt:lpstr>
      <vt:lpstr>Mismatches</vt:lpstr>
      <vt:lpstr>Challenges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Developement Updates BRSs</dc:title>
  <dc:creator>Gerhard Heemskerk</dc:creator>
  <cp:lastModifiedBy>Gerhard Heemskerk</cp:lastModifiedBy>
  <cp:revision>12</cp:revision>
  <dcterms:created xsi:type="dcterms:W3CDTF">2017-03-21T14:04:13Z</dcterms:created>
  <dcterms:modified xsi:type="dcterms:W3CDTF">2017-03-24T08:48:40Z</dcterms:modified>
</cp:coreProperties>
</file>