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657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2655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346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9247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5450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983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769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942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8975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358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388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9D77A-6439-4488-B845-0F647988ECA5}" type="datetimeFigureOut">
              <a:rPr lang="nl-NL" smtClean="0"/>
              <a:t>24-3-2017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FBD18-D679-453A-A013-A2D5F6103CA9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205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409981"/>
            <a:ext cx="9144000" cy="1089209"/>
          </a:xfrm>
        </p:spPr>
        <p:txBody>
          <a:bodyPr>
            <a:noAutofit/>
          </a:bodyPr>
          <a:lstStyle/>
          <a:p>
            <a:r>
              <a:rPr lang="nl-NL" sz="4800" dirty="0"/>
              <a:t>SCRDM Project meeting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524000" y="1499190"/>
            <a:ext cx="9144000" cy="597822"/>
          </a:xfrm>
        </p:spPr>
        <p:txBody>
          <a:bodyPr>
            <a:normAutofit/>
          </a:bodyPr>
          <a:lstStyle/>
          <a:p>
            <a:r>
              <a:rPr lang="nl-NL" sz="3600" dirty="0"/>
              <a:t>Agenda Forum </a:t>
            </a:r>
            <a:r>
              <a:rPr lang="nl-NL" sz="3600" dirty="0" err="1"/>
              <a:t>Tuesday</a:t>
            </a:r>
            <a:r>
              <a:rPr lang="nl-NL" sz="3600"/>
              <a:t> PM2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6417" y="2977116"/>
            <a:ext cx="23609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3200"/>
              <a:t>Milestones</a:t>
            </a:r>
          </a:p>
          <a:p>
            <a:pPr marL="342900" indent="-342900">
              <a:buAutoNum type="arabicPeriod"/>
            </a:pPr>
            <a:r>
              <a:rPr lang="nl-NL" sz="3200"/>
              <a:t>Status </a:t>
            </a:r>
          </a:p>
          <a:p>
            <a:pPr marL="342900" indent="-342900">
              <a:buAutoNum type="arabicPeriod"/>
            </a:pPr>
            <a:r>
              <a:rPr lang="nl-NL" sz="320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4223892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1. Milestones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7"/>
            <a:ext cx="7010288" cy="13451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016251"/>
            <a:ext cx="7010288" cy="335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593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163" y="1573618"/>
            <a:ext cx="10515600" cy="4965405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nl-NL"/>
              <a:t>a. Update BRS</a:t>
            </a:r>
          </a:p>
          <a:p>
            <a:pPr lvl="1"/>
            <a:r>
              <a:rPr lang="nl-NL"/>
              <a:t>Wednesday PM1</a:t>
            </a:r>
          </a:p>
          <a:p>
            <a:pPr lvl="1"/>
            <a:r>
              <a:rPr lang="nl-NL"/>
              <a:t>Some challanges (mismatches)</a:t>
            </a:r>
          </a:p>
          <a:p>
            <a:pPr lvl="1"/>
            <a:endParaRPr lang="nl-NL"/>
          </a:p>
          <a:p>
            <a:pPr marL="457200" lvl="1" indent="0">
              <a:buNone/>
            </a:pPr>
            <a:r>
              <a:rPr lang="nl-NL"/>
              <a:t>b. RSMs</a:t>
            </a:r>
          </a:p>
          <a:p>
            <a:pPr lvl="1"/>
            <a:r>
              <a:rPr lang="nl-NL"/>
              <a:t>Wednesday PM2</a:t>
            </a:r>
          </a:p>
          <a:p>
            <a:pPr lvl="1"/>
            <a:r>
              <a:rPr lang="nl-NL"/>
              <a:t>Draft MAs build</a:t>
            </a:r>
          </a:p>
          <a:p>
            <a:pPr lvl="1"/>
            <a:r>
              <a:rPr lang="nl-NL"/>
              <a:t>Checks to be done</a:t>
            </a:r>
          </a:p>
          <a:p>
            <a:pPr marL="457200" lvl="1" indent="0">
              <a:buNone/>
            </a:pPr>
            <a:br>
              <a:rPr lang="nl-NL"/>
            </a:br>
            <a:r>
              <a:rPr lang="nl-NL"/>
              <a:t>c. Schemas</a:t>
            </a:r>
          </a:p>
          <a:p>
            <a:pPr lvl="1"/>
            <a:r>
              <a:rPr lang="nl-NL"/>
              <a:t>Thursday AM1</a:t>
            </a:r>
          </a:p>
          <a:p>
            <a:pPr lvl="1"/>
            <a:r>
              <a:rPr lang="nl-NL"/>
              <a:t>Automated process (few hours)</a:t>
            </a:r>
          </a:p>
          <a:p>
            <a:pPr lvl="1"/>
            <a:r>
              <a:rPr lang="nl-NL"/>
              <a:t>Checks to be done</a:t>
            </a:r>
          </a:p>
          <a:p>
            <a:pPr marL="457200" lvl="1" indent="0">
              <a:buNone/>
            </a:pPr>
            <a:endParaRPr lang="nl-NL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3420509"/>
            <a:ext cx="10515600" cy="1523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2. Status</a:t>
            </a:r>
          </a:p>
        </p:txBody>
      </p:sp>
    </p:spTree>
    <p:extLst>
      <p:ext uri="{BB962C8B-B14F-4D97-AF65-F5344CB8AC3E}">
        <p14:creationId xmlns:p14="http://schemas.microsoft.com/office/powerpoint/2010/main" val="1485337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3.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/>
              <a:t>a. Challenges BRSs might cause delay</a:t>
            </a:r>
            <a:br>
              <a:rPr lang="nl-NL"/>
            </a:br>
            <a:r>
              <a:rPr lang="nl-NL"/>
              <a:t>b. Checking consistencies takes more time</a:t>
            </a:r>
          </a:p>
        </p:txBody>
      </p:sp>
    </p:spTree>
    <p:extLst>
      <p:ext uri="{BB962C8B-B14F-4D97-AF65-F5344CB8AC3E}">
        <p14:creationId xmlns:p14="http://schemas.microsoft.com/office/powerpoint/2010/main" val="3791322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49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SCRDM Project meeting</vt:lpstr>
      <vt:lpstr>1. Milestones</vt:lpstr>
      <vt:lpstr>2. Status</vt:lpstr>
      <vt:lpstr>3. Planning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Developement Schemas</dc:title>
  <dc:creator>Gerhard Heemskerk</dc:creator>
  <cp:lastModifiedBy>Gerhard Heemskerk</cp:lastModifiedBy>
  <cp:revision>10</cp:revision>
  <dcterms:created xsi:type="dcterms:W3CDTF">2017-03-21T15:47:26Z</dcterms:created>
  <dcterms:modified xsi:type="dcterms:W3CDTF">2017-03-24T08:43:45Z</dcterms:modified>
</cp:coreProperties>
</file>