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02FBB-728C-45D7-A66B-0FFB91074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E7B203-FAFC-4BC3-B63C-F502B1D12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225EF0-5320-4EC0-BB7C-5ADFB78C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B77E9F-DF9D-4CDB-BDC8-AB07B58EB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34B192-02D1-4540-9E8A-0B1C56E06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04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314E8-C2EB-4583-A090-0400CE988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1FCCB3D-BA21-4732-94A8-C03F3019D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1DC5F6-8D7D-44A8-B481-F4C7631CF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CB3F18-1765-4006-A311-6541D766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3C5603-FA25-409F-B162-880149A1D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778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112E061-2EDA-40E2-A8DA-3D7CB9C21A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9C18DEA-C1DF-461F-B14D-FD821E659A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F6B9B6-F382-4D66-A8D1-C788627BA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5E04A7-FDD6-402A-84CC-06C2D867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24480F-AFB1-4399-9366-AE2F0AB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79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C31E6-A1AD-44C0-ACDB-08493D5C1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60E4D6-BE74-4441-B7D8-B163F088C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5522EE-A35C-424E-9F27-23934ED1A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DF527E-8D42-4918-A7D1-4B2A6FD0F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CC512F-5B0B-4572-970E-AC1A2F05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8DE60D-FEF3-41C0-91BF-C8FD8C3D4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FBCC12-D646-4B72-8177-0E64BB3E6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780DF3-FF2F-4AD1-A9E5-D4793C338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6F7E7B-BB49-4A4D-B4CC-AC87CC00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7C7377-B74E-4AF6-AAA4-CE440375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94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0405F-AE96-48D0-AD83-4A7356386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95C2D4-5C76-4FC3-BAA8-63C53A125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F887A8-7BA4-4FCA-ACAF-37715A58E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F13C21-FFA3-4EB0-BC07-0EAE37007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D55F61-945C-4581-840E-9BD8BFDA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8429894-B3FF-4394-98F2-B83B72F92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5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AF57FF-9FCB-4CC0-A78E-3A83EC988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24EE95-2FB8-4D9A-BA46-C0A0A64DF0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A59B08-C4B2-4A7B-A8AE-127A76903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6335920-C9DD-478B-A1BD-ECFDBEB135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C201B6-42BC-40D1-8B55-200FCCA06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B390728-91BD-4A52-A047-5D6F3A566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EFD162-4E21-4413-94DC-D5BF57F38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2C11FE4-66B0-461F-8A28-C5706C536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39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ACA188-A949-4C3B-B109-09DD25C1B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CCAAADD-10BD-404F-8D7C-DFD74C4D8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5CCF502-1275-45E2-962A-B1A821D0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58D1C9F-E692-48F7-AB7F-3CCA9E99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46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21F8456-7C77-4E13-A234-F966FBE47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116F28E-4AA5-4F4C-8B92-8DA1240E6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89FAE4-04DA-40CE-9A1C-5BD69795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5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0EFBA-0E81-4AE0-91DA-DC3C1EA37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55BA19-F101-4BB7-91C0-AC38382E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F8F645-2070-4DC6-B5C7-8A6E700EB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22FCEB-669B-4046-928A-C8C6FC046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44E5D4-859C-450D-87FE-569D12811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16B4C3A-455F-41DF-9802-6125E880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107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5FC7-320E-4CFB-9F9E-D12259BC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5860ECD-327B-419B-9662-171FF447D2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429771-F147-4385-9257-C9009CE2E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54F159-9BDE-49F3-AD4E-F4424FC1D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A32645-89A1-44BA-9066-ECEE5454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DAACBB-0F3A-4079-A878-46FB848F2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40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B2159A5-1DDA-4381-8CD2-6E9C138AA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166E0B-E166-4B46-BF8C-26470BA16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0D7DD2-51C0-4A58-8F60-B6C89F3455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759B0-EF97-442E-A284-D8A6DC3640E8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ABD4CB-D4E8-49F9-8B34-82BFBBF85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17C063-11FE-4207-8411-40ABC8650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82BF6-BDE0-4394-8E46-B9C7D9CFE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41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859B38-2351-41FD-AE14-A84E49B3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6035" y="75606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/>
              <a:t>Introduction to the project</a:t>
            </a:r>
            <a:br>
              <a:rPr lang="en-US" b="1"/>
            </a:br>
            <a:r>
              <a:rPr lang="en-US" b="1"/>
              <a:t>REVISED </a:t>
            </a:r>
            <a:br>
              <a:rPr lang="en-US" b="1"/>
            </a:br>
            <a:r>
              <a:rPr lang="en-US" b="1"/>
              <a:t>CROSS INDUSTRY DELIVERY</a:t>
            </a:r>
            <a:endParaRPr lang="nl-NL" b="1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618C631-0766-4C19-8BD8-58FEE553A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990" y="4246677"/>
            <a:ext cx="3766530" cy="1524548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FF28AC8-A02A-4885-9D9E-BB1A365A3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449" y="4306409"/>
            <a:ext cx="2668371" cy="140508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884E18B7-9A67-4686-9042-4B524793803B}"/>
              </a:ext>
            </a:extLst>
          </p:cNvPr>
          <p:cNvSpPr txBox="1"/>
          <p:nvPr/>
        </p:nvSpPr>
        <p:spPr>
          <a:xfrm>
            <a:off x="4674634" y="4677306"/>
            <a:ext cx="1474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Project Lead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E284E47-49A7-4129-9B0A-9B83EE144B37}"/>
              </a:ext>
            </a:extLst>
          </p:cNvPr>
          <p:cNvSpPr txBox="1"/>
          <p:nvPr/>
        </p:nvSpPr>
        <p:spPr>
          <a:xfrm>
            <a:off x="8173020" y="4677306"/>
            <a:ext cx="2155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Project Lead Editor</a:t>
            </a:r>
          </a:p>
        </p:txBody>
      </p:sp>
    </p:spTree>
    <p:extLst>
      <p:ext uri="{BB962C8B-B14F-4D97-AF65-F5344CB8AC3E}">
        <p14:creationId xmlns:p14="http://schemas.microsoft.com/office/powerpoint/2010/main" val="1331712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26D7F-3E15-4207-9F31-8E46505DB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cap="all">
                <a:solidFill>
                  <a:srgbClr val="1B619E"/>
                </a:solidFill>
                <a:effectLst/>
                <a:latin typeface="Karla"/>
              </a:rPr>
              <a:t>PROJECT PURPOSE &amp; Scope</a:t>
            </a:r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613860E-7489-45D3-8ECD-E160613DA3A0}"/>
              </a:ext>
            </a:extLst>
          </p:cNvPr>
          <p:cNvSpPr/>
          <p:nvPr/>
        </p:nvSpPr>
        <p:spPr>
          <a:xfrm>
            <a:off x="838200" y="2066693"/>
            <a:ext cx="1135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2800" i="0" u="sng" cap="all">
                <a:solidFill>
                  <a:srgbClr val="1B619E"/>
                </a:solidFill>
                <a:effectLst/>
                <a:latin typeface="Karla"/>
              </a:rPr>
              <a:t>PROJECT PURPOSE</a:t>
            </a:r>
          </a:p>
          <a:p>
            <a:pPr fontAlgn="t"/>
            <a:r>
              <a:rPr lang="en-US" sz="2800" i="0">
                <a:effectLst/>
                <a:latin typeface="-apple-system"/>
              </a:rPr>
              <a:t>- Receive Process – adding Cross Industry Receiving Advice</a:t>
            </a:r>
          </a:p>
          <a:p>
            <a:pPr fontAlgn="t"/>
            <a:endParaRPr lang="en-US" sz="2800" i="0">
              <a:effectLst/>
              <a:latin typeface="-apple-system"/>
            </a:endParaRPr>
          </a:p>
          <a:p>
            <a:pPr fontAlgn="t"/>
            <a:endParaRPr lang="en-US" sz="2800" i="0" u="sng" cap="all">
              <a:effectLst/>
              <a:latin typeface="Karla"/>
            </a:endParaRPr>
          </a:p>
          <a:p>
            <a:pPr fontAlgn="t"/>
            <a:r>
              <a:rPr lang="en-US" sz="2800" i="0" u="sng" cap="all">
                <a:effectLst/>
                <a:latin typeface="Karla"/>
              </a:rPr>
              <a:t>PROJECT SCOPE</a:t>
            </a:r>
          </a:p>
          <a:p>
            <a:pPr fontAlgn="t"/>
            <a:r>
              <a:rPr lang="en-US" sz="2800" i="0">
                <a:effectLst/>
                <a:latin typeface="-apple-system"/>
              </a:rPr>
              <a:t>- to exchange information concerning despatching &amp; receiving of goods </a:t>
            </a:r>
          </a:p>
        </p:txBody>
      </p:sp>
      <p:sp>
        <p:nvSpPr>
          <p:cNvPr id="3" name="Pijl: gekromd rechts 2">
            <a:extLst>
              <a:ext uri="{FF2B5EF4-FFF2-40B4-BE49-F238E27FC236}">
                <a16:creationId xmlns:a16="http://schemas.microsoft.com/office/drawing/2014/main" id="{381D3BC7-B986-4CD7-A359-FEE7A5A8FE2B}"/>
              </a:ext>
            </a:extLst>
          </p:cNvPr>
          <p:cNvSpPr/>
          <p:nvPr/>
        </p:nvSpPr>
        <p:spPr>
          <a:xfrm>
            <a:off x="8242853" y="2941983"/>
            <a:ext cx="649356" cy="7553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064A460-F0AD-44EC-8CB4-423AF38E038A}"/>
              </a:ext>
            </a:extLst>
          </p:cNvPr>
          <p:cNvSpPr txBox="1"/>
          <p:nvPr/>
        </p:nvSpPr>
        <p:spPr>
          <a:xfrm>
            <a:off x="8892209" y="3319670"/>
            <a:ext cx="28142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missing part in UN/CEFACT</a:t>
            </a:r>
          </a:p>
          <a:p>
            <a:r>
              <a:rPr lang="nl-NL"/>
              <a:t>Cross Industry Supply Chain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942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01BAD-7B1E-45D8-8790-B4A54EF68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cap="all">
                <a:solidFill>
                  <a:srgbClr val="1B619E"/>
                </a:solidFill>
                <a:effectLst/>
                <a:latin typeface="Karla"/>
              </a:rPr>
              <a:t>PROJECT DELIVERABLES</a:t>
            </a:r>
            <a:br>
              <a:rPr lang="en-US" b="1" i="0" cap="all">
                <a:solidFill>
                  <a:srgbClr val="1B619E"/>
                </a:solidFill>
                <a:effectLst/>
                <a:latin typeface="Karla"/>
              </a:rPr>
            </a:br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17B60E8-819D-43F9-9693-C35CE9935212}"/>
              </a:ext>
            </a:extLst>
          </p:cNvPr>
          <p:cNvSpPr/>
          <p:nvPr/>
        </p:nvSpPr>
        <p:spPr>
          <a:xfrm>
            <a:off x="838200" y="1288224"/>
            <a:ext cx="1135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i="0">
              <a:effectLst/>
              <a:latin typeface="-apple-system"/>
            </a:endParaRPr>
          </a:p>
          <a:p>
            <a:r>
              <a:rPr lang="en-US" sz="2800" i="0">
                <a:effectLst/>
                <a:latin typeface="-apple-system"/>
              </a:rPr>
              <a:t>1 - Revised Business Requirements Specification (BRS)</a:t>
            </a:r>
          </a:p>
          <a:p>
            <a:endParaRPr lang="en-US" sz="2800" i="0">
              <a:effectLst/>
              <a:latin typeface="-apple-system"/>
            </a:endParaRPr>
          </a:p>
          <a:p>
            <a:r>
              <a:rPr lang="en-US" sz="2800" i="0">
                <a:effectLst/>
                <a:latin typeface="-apple-system"/>
              </a:rPr>
              <a:t>2 – CCBDA (SCRDM based) message for the despatch &amp; receive process</a:t>
            </a:r>
          </a:p>
          <a:p>
            <a:endParaRPr lang="en-US" sz="2800">
              <a:latin typeface="-apple-system"/>
            </a:endParaRPr>
          </a:p>
          <a:p>
            <a:r>
              <a:rPr lang="en-US" sz="2800">
                <a:latin typeface="-apple-system"/>
              </a:rPr>
              <a:t>3 - CCs &amp; Reference BIEs </a:t>
            </a:r>
            <a:r>
              <a:rPr lang="en-US" sz="2800" i="0">
                <a:effectLst/>
                <a:latin typeface="-apple-system"/>
              </a:rPr>
              <a:t>needed, to be included in the CCL </a:t>
            </a:r>
          </a:p>
          <a:p>
            <a:endParaRPr lang="en-US" sz="2800" i="0">
              <a:effectLst/>
              <a:latin typeface="-apple-system"/>
            </a:endParaRPr>
          </a:p>
          <a:p>
            <a:r>
              <a:rPr lang="en-US" sz="2800" i="0">
                <a:effectLst/>
                <a:latin typeface="-apple-system"/>
              </a:rPr>
              <a:t>4 - XML Schemas for the CCBDA message structures</a:t>
            </a:r>
            <a:endParaRPr lang="nl-NL" sz="280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15C32A6-0C46-4F84-839D-6449F2723D3B}"/>
              </a:ext>
            </a:extLst>
          </p:cNvPr>
          <p:cNvSpPr txBox="1"/>
          <p:nvPr/>
        </p:nvSpPr>
        <p:spPr>
          <a:xfrm>
            <a:off x="109330" y="5534561"/>
            <a:ext cx="417332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/>
              <a:t>SCRDM = Supply Chain Reference Data Model</a:t>
            </a:r>
          </a:p>
          <a:p>
            <a:r>
              <a:rPr lang="nl-NL" sz="1400" i="1"/>
              <a:t>CCBDA = core component business document assembly</a:t>
            </a:r>
          </a:p>
          <a:p>
            <a:r>
              <a:rPr lang="nl-NL" sz="1400" i="1"/>
              <a:t>CC = core components</a:t>
            </a:r>
          </a:p>
          <a:p>
            <a:r>
              <a:rPr lang="nl-NL" sz="1400" i="1"/>
              <a:t>BIE = business information entity</a:t>
            </a:r>
          </a:p>
          <a:p>
            <a:r>
              <a:rPr lang="nl-NL" sz="1400" i="1"/>
              <a:t>CCL = Core Component Library</a:t>
            </a:r>
          </a:p>
        </p:txBody>
      </p:sp>
    </p:spTree>
    <p:extLst>
      <p:ext uri="{BB962C8B-B14F-4D97-AF65-F5344CB8AC3E}">
        <p14:creationId xmlns:p14="http://schemas.microsoft.com/office/powerpoint/2010/main" val="4278223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0377E-756E-458B-9D48-4D4C0AF36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cap="all">
                <a:solidFill>
                  <a:srgbClr val="1B619E"/>
                </a:solidFill>
                <a:effectLst/>
                <a:latin typeface="Karla"/>
              </a:rPr>
              <a:t>EXIT CRITERIA</a:t>
            </a:r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064EB8E-6C31-40EA-B66C-157D3D9D720A}"/>
              </a:ext>
            </a:extLst>
          </p:cNvPr>
          <p:cNvSpPr/>
          <p:nvPr/>
        </p:nvSpPr>
        <p:spPr>
          <a:xfrm>
            <a:off x="838200" y="2128010"/>
            <a:ext cx="11353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0">
                <a:effectLst/>
                <a:latin typeface="-apple-system"/>
              </a:rPr>
              <a:t>1 - Completed revised BRS Public review and logs</a:t>
            </a:r>
          </a:p>
          <a:p>
            <a:r>
              <a:rPr lang="en-US" sz="3200" i="0">
                <a:effectLst/>
                <a:latin typeface="-apple-system"/>
              </a:rPr>
              <a:t>2 - Completed CCBDA message structures</a:t>
            </a:r>
          </a:p>
          <a:p>
            <a:r>
              <a:rPr lang="en-US" sz="3200" i="0">
                <a:effectLst/>
                <a:latin typeface="-apple-system"/>
              </a:rPr>
              <a:t>3 - CCs &amp; BIEs integrated into the CCL</a:t>
            </a:r>
          </a:p>
          <a:p>
            <a:r>
              <a:rPr lang="en-US" sz="3200" i="0">
                <a:effectLst/>
                <a:latin typeface="-apple-system"/>
              </a:rPr>
              <a:t>4 - Completed XML Schemas</a:t>
            </a:r>
            <a:endParaRPr lang="nl-NL" sz="320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C242D9C-1C1D-445B-A788-B79E3AD8C3F7}"/>
              </a:ext>
            </a:extLst>
          </p:cNvPr>
          <p:cNvSpPr txBox="1"/>
          <p:nvPr/>
        </p:nvSpPr>
        <p:spPr>
          <a:xfrm>
            <a:off x="96078" y="5903893"/>
            <a:ext cx="4173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/>
              <a:t>CCBDA = core component business document assembly</a:t>
            </a:r>
          </a:p>
          <a:p>
            <a:r>
              <a:rPr lang="nl-NL" sz="1400" i="1"/>
              <a:t>CC = core components</a:t>
            </a:r>
          </a:p>
          <a:p>
            <a:r>
              <a:rPr lang="nl-NL" sz="1400" i="1"/>
              <a:t>BIE = business information entities</a:t>
            </a:r>
          </a:p>
          <a:p>
            <a:r>
              <a:rPr lang="nl-NL" sz="1400" i="1"/>
              <a:t>CCL = Core Component Library</a:t>
            </a:r>
          </a:p>
        </p:txBody>
      </p:sp>
    </p:spTree>
    <p:extLst>
      <p:ext uri="{BB962C8B-B14F-4D97-AF65-F5344CB8AC3E}">
        <p14:creationId xmlns:p14="http://schemas.microsoft.com/office/powerpoint/2010/main" val="1460906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17ECEB5-EF9A-416B-B752-56EC509AE997}"/>
              </a:ext>
            </a:extLst>
          </p:cNvPr>
          <p:cNvSpPr/>
          <p:nvPr/>
        </p:nvSpPr>
        <p:spPr>
          <a:xfrm>
            <a:off x="593035" y="1262764"/>
            <a:ext cx="120462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i="0">
                <a:effectLst/>
                <a:latin typeface="-apple-system"/>
              </a:rPr>
              <a:t>Process</a:t>
            </a:r>
          </a:p>
          <a:p>
            <a:r>
              <a:rPr lang="nl-NL" sz="2000" i="0">
                <a:effectLst/>
                <a:latin typeface="-apple-system"/>
              </a:rPr>
              <a:t>• BRS Cross Industry Despatch and Receive Process 1.00.13, issued February 2009. </a:t>
            </a:r>
          </a:p>
          <a:p>
            <a:endParaRPr lang="nl-NL" sz="2000" i="0">
              <a:effectLst/>
              <a:latin typeface="-apple-system"/>
            </a:endParaRPr>
          </a:p>
          <a:p>
            <a:r>
              <a:rPr lang="nl-NL" sz="2000">
                <a:latin typeface="-apple-system"/>
              </a:rPr>
              <a:t>Data</a:t>
            </a:r>
            <a:endParaRPr lang="nl-NL" sz="2000" i="0">
              <a:effectLst/>
              <a:latin typeface="-apple-system"/>
            </a:endParaRPr>
          </a:p>
          <a:p>
            <a:r>
              <a:rPr lang="nl-NL" sz="2000">
                <a:latin typeface="-apple-system"/>
              </a:rPr>
              <a:t>• Harmonized BIEs of UN/CEFACT CCL. </a:t>
            </a:r>
          </a:p>
          <a:p>
            <a:r>
              <a:rPr lang="nl-NL" sz="2000">
                <a:latin typeface="-apple-system"/>
              </a:rPr>
              <a:t>• Published SCRDM, based on the latest CCL. </a:t>
            </a:r>
          </a:p>
          <a:p>
            <a:r>
              <a:rPr lang="nl-NL" sz="2000">
                <a:latin typeface="-apple-system"/>
              </a:rPr>
              <a:t>• Procedures for RDM &amp; Associated Artefacts Publication, draft v1.0.0.9.</a:t>
            </a:r>
          </a:p>
          <a:p>
            <a:br>
              <a:rPr lang="nl-NL" sz="2000" i="0">
                <a:effectLst/>
                <a:latin typeface="-apple-system"/>
              </a:rPr>
            </a:br>
            <a:r>
              <a:rPr lang="nl-NL" sz="2000" i="0">
                <a:effectLst/>
                <a:latin typeface="-apple-system"/>
              </a:rPr>
              <a:t>Structures</a:t>
            </a:r>
          </a:p>
          <a:p>
            <a:r>
              <a:rPr lang="nl-NL" sz="2000" i="0">
                <a:effectLst/>
                <a:latin typeface="-apple-system"/>
              </a:rPr>
              <a:t>• RSM Cross Industry Delivery Process v2.00.00, issued September 2010. </a:t>
            </a:r>
          </a:p>
          <a:p>
            <a:r>
              <a:rPr lang="nl-NL" sz="2000" i="0">
                <a:effectLst/>
                <a:latin typeface="-apple-system"/>
              </a:rPr>
              <a:t>• RSM CCBDA Cross Industry Delivery Process v3.0, issued June 2017. </a:t>
            </a:r>
          </a:p>
          <a:p>
            <a:r>
              <a:rPr lang="nl-NL" sz="2000">
                <a:latin typeface="-apple-system"/>
              </a:rPr>
              <a:t>• RSM Boost Aero Industries BAI v2.10 b CI Receipt Advice UN/CEFACT CCL09B   </a:t>
            </a:r>
            <a:endParaRPr lang="nl-NL" sz="2000"/>
          </a:p>
          <a:p>
            <a:endParaRPr lang="nl-NL" sz="2000" i="0">
              <a:effectLst/>
              <a:latin typeface="-apple-system"/>
            </a:endParaRPr>
          </a:p>
          <a:p>
            <a:r>
              <a:rPr lang="nl-NL" sz="2000">
                <a:latin typeface="-apple-system"/>
              </a:rPr>
              <a:t>Schema</a:t>
            </a:r>
            <a:endParaRPr lang="nl-NL" sz="2000" i="0">
              <a:effectLst/>
              <a:latin typeface="-apple-system"/>
            </a:endParaRPr>
          </a:p>
          <a:p>
            <a:r>
              <a:rPr lang="nl-NL" sz="2000" i="0">
                <a:effectLst/>
                <a:latin typeface="-apple-system"/>
              </a:rPr>
              <a:t>• Published document-centric Despatch XML schemas, based on the latest CCL. 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8F460F5-8588-4D4C-A2CE-09E486EA6027}"/>
              </a:ext>
            </a:extLst>
          </p:cNvPr>
          <p:cNvSpPr txBox="1">
            <a:spLocks/>
          </p:cNvSpPr>
          <p:nvPr/>
        </p:nvSpPr>
        <p:spPr>
          <a:xfrm>
            <a:off x="593035" y="1094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cap="all">
                <a:solidFill>
                  <a:srgbClr val="1B619E"/>
                </a:solidFill>
                <a:latin typeface="Karla"/>
              </a:rPr>
              <a:t>Initial Contributions</a:t>
            </a:r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4D2F29F-2135-4C8A-9051-B702E490D0EC}"/>
              </a:ext>
            </a:extLst>
          </p:cNvPr>
          <p:cNvSpPr txBox="1"/>
          <p:nvPr/>
        </p:nvSpPr>
        <p:spPr>
          <a:xfrm>
            <a:off x="109330" y="6225301"/>
            <a:ext cx="3286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i="1"/>
              <a:t>RSM = Requirement Specification Mapping</a:t>
            </a:r>
          </a:p>
          <a:p>
            <a:r>
              <a:rPr lang="nl-NL" sz="1400" i="1"/>
              <a:t>RDM = Reference Data Model</a:t>
            </a:r>
          </a:p>
        </p:txBody>
      </p:sp>
    </p:spTree>
    <p:extLst>
      <p:ext uri="{BB962C8B-B14F-4D97-AF65-F5344CB8AC3E}">
        <p14:creationId xmlns:p14="http://schemas.microsoft.com/office/powerpoint/2010/main" val="108069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B00415-7283-4FF1-BFCD-3B64FCAFF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194774" cy="920336"/>
          </a:xfrm>
        </p:spPr>
        <p:txBody>
          <a:bodyPr/>
          <a:lstStyle/>
          <a:p>
            <a:r>
              <a:rPr lang="nl-NL" b="1"/>
              <a:t>Preparations – initial update BRS Delivery Process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C8ECE39-03A1-42DB-96AC-A109B1AEE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285462"/>
            <a:ext cx="6555777" cy="5368510"/>
          </a:xfrm>
          <a:prstGeom prst="rect">
            <a:avLst/>
          </a:prstGeom>
        </p:spPr>
      </p:pic>
      <p:sp>
        <p:nvSpPr>
          <p:cNvPr id="5" name="Pijl: gekromd links 4">
            <a:extLst>
              <a:ext uri="{FF2B5EF4-FFF2-40B4-BE49-F238E27FC236}">
                <a16:creationId xmlns:a16="http://schemas.microsoft.com/office/drawing/2014/main" id="{8DBFEC7B-B7F5-4726-B062-94344BEF1D43}"/>
              </a:ext>
            </a:extLst>
          </p:cNvPr>
          <p:cNvSpPr/>
          <p:nvPr/>
        </p:nvSpPr>
        <p:spPr>
          <a:xfrm>
            <a:off x="6003234" y="1046922"/>
            <a:ext cx="1616766" cy="12516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316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240</Words>
  <Application>Microsoft Office PowerPoint</Application>
  <PresentationFormat>Breedbeeld</PresentationFormat>
  <Paragraphs>53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-apple-system</vt:lpstr>
      <vt:lpstr>Arial</vt:lpstr>
      <vt:lpstr>Calibri</vt:lpstr>
      <vt:lpstr>Calibri Light</vt:lpstr>
      <vt:lpstr>Karla</vt:lpstr>
      <vt:lpstr>Kantoorthema</vt:lpstr>
      <vt:lpstr>Introduction to the project REVISED  CROSS INDUSTRY DELIVERY</vt:lpstr>
      <vt:lpstr>PROJECT PURPOSE &amp; Scope</vt:lpstr>
      <vt:lpstr>PROJECT DELIVERABLES </vt:lpstr>
      <vt:lpstr>EXIT CRITERIA</vt:lpstr>
      <vt:lpstr>PowerPoint-presentatie</vt:lpstr>
      <vt:lpstr>Preparations – initial update BRS Delivery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Gerhard Heemskerk</dc:creator>
  <cp:lastModifiedBy>Gerhard Heemskerk</cp:lastModifiedBy>
  <cp:revision>15</cp:revision>
  <dcterms:created xsi:type="dcterms:W3CDTF">2019-01-09T15:30:44Z</dcterms:created>
  <dcterms:modified xsi:type="dcterms:W3CDTF">2019-01-22T14:03:33Z</dcterms:modified>
</cp:coreProperties>
</file>